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1" r:id="rId2"/>
  </p:sldMasterIdLst>
  <p:notesMasterIdLst>
    <p:notesMasterId r:id="rId18"/>
  </p:notesMasterIdLst>
  <p:handoutMasterIdLst>
    <p:handoutMasterId r:id="rId19"/>
  </p:handoutMasterIdLst>
  <p:sldIdLst>
    <p:sldId id="291" r:id="rId3"/>
    <p:sldId id="374" r:id="rId4"/>
    <p:sldId id="385" r:id="rId5"/>
    <p:sldId id="375" r:id="rId6"/>
    <p:sldId id="393" r:id="rId7"/>
    <p:sldId id="368" r:id="rId8"/>
    <p:sldId id="392" r:id="rId9"/>
    <p:sldId id="388" r:id="rId10"/>
    <p:sldId id="372" r:id="rId11"/>
    <p:sldId id="386" r:id="rId12"/>
    <p:sldId id="379" r:id="rId13"/>
    <p:sldId id="387" r:id="rId14"/>
    <p:sldId id="389" r:id="rId15"/>
    <p:sldId id="390" r:id="rId16"/>
    <p:sldId id="391"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3C13801-05A1-4E35-B9BD-9FDC37215064}">
          <p14:sldIdLst>
            <p14:sldId id="291"/>
            <p14:sldId id="374"/>
            <p14:sldId id="385"/>
            <p14:sldId id="375"/>
            <p14:sldId id="393"/>
            <p14:sldId id="368"/>
            <p14:sldId id="392"/>
            <p14:sldId id="388"/>
            <p14:sldId id="372"/>
            <p14:sldId id="386"/>
            <p14:sldId id="379"/>
            <p14:sldId id="387"/>
            <p14:sldId id="389"/>
            <p14:sldId id="390"/>
            <p14:sldId id="39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0A12"/>
    <a:srgbClr val="FCEF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80" autoAdjust="0"/>
    <p:restoredTop sz="90881" autoAdjust="0"/>
  </p:normalViewPr>
  <p:slideViewPr>
    <p:cSldViewPr>
      <p:cViewPr>
        <p:scale>
          <a:sx n="120" d="100"/>
          <a:sy n="120" d="100"/>
        </p:scale>
        <p:origin x="-80" y="-8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6035" cy="456873"/>
          </a:xfrm>
          <a:prstGeom prst="rect">
            <a:avLst/>
          </a:prstGeom>
          <a:noFill/>
          <a:ln>
            <a:noFill/>
          </a:ln>
        </p:spPr>
        <p:txBody>
          <a:bodyPr vert="horz" wrap="none" lIns="80766" tIns="40383" rIns="80766" bIns="40383" anchorCtr="0" compatLnSpc="0"/>
          <a:lstStyle/>
          <a:p>
            <a:pPr hangingPunct="0">
              <a:defRPr sz="1400"/>
            </a:pPr>
            <a:endParaRPr lang="en-US" sz="1300">
              <a:latin typeface="Liberation Sans" pitchFamily="18"/>
              <a:ea typeface="Droid Sans Fallback" pitchFamily="2"/>
              <a:cs typeface="FreeSans" pitchFamily="2"/>
            </a:endParaRPr>
          </a:p>
        </p:txBody>
      </p:sp>
      <p:sp>
        <p:nvSpPr>
          <p:cNvPr id="3" name="Date Placeholder 2"/>
          <p:cNvSpPr txBox="1">
            <a:spLocks noGrp="1"/>
          </p:cNvSpPr>
          <p:nvPr>
            <p:ph type="dt" sz="quarter" idx="1"/>
          </p:nvPr>
        </p:nvSpPr>
        <p:spPr>
          <a:xfrm>
            <a:off x="3881647" y="0"/>
            <a:ext cx="2976035" cy="456873"/>
          </a:xfrm>
          <a:prstGeom prst="rect">
            <a:avLst/>
          </a:prstGeom>
          <a:noFill/>
          <a:ln>
            <a:noFill/>
          </a:ln>
        </p:spPr>
        <p:txBody>
          <a:bodyPr vert="horz" wrap="none" lIns="80766" tIns="40383" rIns="80766" bIns="40383" anchorCtr="0" compatLnSpc="0"/>
          <a:lstStyle/>
          <a:p>
            <a:pPr algn="r" hangingPunct="0">
              <a:defRPr sz="1400"/>
            </a:pPr>
            <a:fld id="{1F66843A-4839-4C0A-9595-44BEED77C33A}" type="datetimeFigureOut">
              <a:t>11/2/16</a:t>
            </a:fld>
            <a:endParaRPr lang="en-US" sz="1300">
              <a:latin typeface="Liberation Sans" pitchFamily="18"/>
              <a:ea typeface="Droid Sans Fallback" pitchFamily="2"/>
              <a:cs typeface="FreeSans" pitchFamily="2"/>
            </a:endParaRPr>
          </a:p>
        </p:txBody>
      </p:sp>
      <p:sp>
        <p:nvSpPr>
          <p:cNvPr id="4" name="Footer Placeholder 3"/>
          <p:cNvSpPr txBox="1">
            <a:spLocks noGrp="1"/>
          </p:cNvSpPr>
          <p:nvPr>
            <p:ph type="ftr" sz="quarter" idx="2"/>
          </p:nvPr>
        </p:nvSpPr>
        <p:spPr>
          <a:xfrm>
            <a:off x="0" y="8686800"/>
            <a:ext cx="2976035" cy="456873"/>
          </a:xfrm>
          <a:prstGeom prst="rect">
            <a:avLst/>
          </a:prstGeom>
          <a:noFill/>
          <a:ln>
            <a:noFill/>
          </a:ln>
        </p:spPr>
        <p:txBody>
          <a:bodyPr vert="horz" wrap="none" lIns="80766" tIns="40383" rIns="80766" bIns="40383" anchor="b" anchorCtr="0" compatLnSpc="0"/>
          <a:lstStyle/>
          <a:p>
            <a:pPr hangingPunct="0">
              <a:defRPr sz="1400"/>
            </a:pPr>
            <a:endParaRPr lang="en-US" sz="1300">
              <a:latin typeface="Liberation Sans" pitchFamily="18"/>
              <a:ea typeface="Droid Sans Fallback" pitchFamily="2"/>
              <a:cs typeface="FreeSans" pitchFamily="2"/>
            </a:endParaRPr>
          </a:p>
        </p:txBody>
      </p:sp>
      <p:sp>
        <p:nvSpPr>
          <p:cNvPr id="5" name="Slide Number Placeholder 4"/>
          <p:cNvSpPr txBox="1">
            <a:spLocks noGrp="1"/>
          </p:cNvSpPr>
          <p:nvPr>
            <p:ph type="sldNum" sz="quarter" idx="3"/>
          </p:nvPr>
        </p:nvSpPr>
        <p:spPr>
          <a:xfrm>
            <a:off x="3881647" y="8686800"/>
            <a:ext cx="2976035" cy="456873"/>
          </a:xfrm>
          <a:prstGeom prst="rect">
            <a:avLst/>
          </a:prstGeom>
          <a:noFill/>
          <a:ln>
            <a:noFill/>
          </a:ln>
        </p:spPr>
        <p:txBody>
          <a:bodyPr vert="horz" wrap="none" lIns="80766" tIns="40383" rIns="80766" bIns="40383" anchor="b" anchorCtr="0" compatLnSpc="0"/>
          <a:lstStyle/>
          <a:p>
            <a:pPr algn="r" hangingPunct="0">
              <a:defRPr sz="1400"/>
            </a:pPr>
            <a:fld id="{B2B87DBE-82D2-48CA-BC78-1B5079AFF859}" type="slidenum">
              <a:t>‹#›</a:t>
            </a:fld>
            <a:endParaRPr lang="en-US" sz="1300">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3475541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371599" y="764280"/>
            <a:ext cx="502848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lstStyle>
            <a:lvl1pPr lvl="0" algn="r" rtl="0" hangingPunct="0">
              <a:buNone/>
              <a:tabLst/>
              <a:defRPr lang="en-US" sz="1400" kern="1200">
                <a:latin typeface="Liberation Serif" pitchFamily="18"/>
                <a:ea typeface="DejaVu Sans" pitchFamily="2"/>
                <a:cs typeface="DejaVu Sans" pitchFamily="2"/>
              </a:defRPr>
            </a:lvl1pPr>
          </a:lstStyle>
          <a:p>
            <a:pPr lvl="0"/>
            <a:fld id="{7F20243C-15B7-499A-B9E2-6D1D674602A5}" type="datetimeFigureOut">
              <a:t>11/2/16</a:t>
            </a:fld>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lstStyle>
            <a:lvl1pPr lvl="0" algn="r" rtl="0" hangingPunct="0">
              <a:buNone/>
              <a:tabLst/>
              <a:defRPr lang="en-US" sz="1400" kern="1200">
                <a:latin typeface="Liberation Serif" pitchFamily="18"/>
                <a:ea typeface="DejaVu Sans" pitchFamily="2"/>
                <a:cs typeface="DejaVu Sans" pitchFamily="2"/>
              </a:defRPr>
            </a:lvl1pPr>
          </a:lstStyle>
          <a:p>
            <a:pPr lvl="0"/>
            <a:fld id="{8F9F2838-8FA1-4BFF-8653-9F27B290F4CA}" type="slidenum">
              <a:t>‹#›</a:t>
            </a:fld>
            <a:endParaRPr lang="en-US"/>
          </a:p>
        </p:txBody>
      </p:sp>
    </p:spTree>
    <p:extLst>
      <p:ext uri="{BB962C8B-B14F-4D97-AF65-F5344CB8AC3E}">
        <p14:creationId xmlns:p14="http://schemas.microsoft.com/office/powerpoint/2010/main" val="82116673"/>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72000" cy="34290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685799" y="4343400"/>
            <a:ext cx="5486040" cy="4114440"/>
          </a:xfrm>
        </p:spPr>
        <p:txBody>
          <a:bodyPr wrap="square" lIns="91440" tIns="45720" rIns="91440" bIns="45720" anchor="t"/>
          <a:lstStyle/>
          <a:p>
            <a:pPr marL="216000" marR="0" indent="-216000" defTabSz="914400" rtl="0" eaLnBrk="1" fontAlgn="auto" latinLnBrk="0" hangingPunct="0">
              <a:lnSpc>
                <a:spcPct val="100000"/>
              </a:lnSpc>
              <a:spcBef>
                <a:spcPts val="0"/>
              </a:spcBef>
              <a:spcAft>
                <a:spcPts val="0"/>
              </a:spcAft>
              <a:buClrTx/>
              <a:buSzTx/>
              <a:buFontTx/>
              <a:buNone/>
              <a:tabLst/>
              <a:defRPr/>
            </a:pPr>
            <a:r>
              <a:rPr lang="en-US" baseline="0" dirty="0" smtClean="0"/>
              <a:t>Stop hardcoding configuration </a:t>
            </a:r>
          </a:p>
        </p:txBody>
      </p:sp>
      <p:sp>
        <p:nvSpPr>
          <p:cNvPr id="4" name="Slide Number Placeholder 3"/>
          <p:cNvSpPr txBox="1">
            <a:spLocks noGrp="1"/>
          </p:cNvSpPr>
          <p:nvPr>
            <p:ph type="sldNum" sz="quarter" idx="8"/>
          </p:nvPr>
        </p:nvSpPr>
        <p:spPr>
          <a:xfrm>
            <a:off x="3884759" y="8685360"/>
            <a:ext cx="2971440" cy="456839"/>
          </a:xfrm>
        </p:spPr>
        <p:txBody>
          <a:bodyPr wrap="square" lIns="91440" tIns="45720" rIns="91440" bIns="45720"/>
          <a:lstStyle/>
          <a:p>
            <a:pPr lvl="0"/>
            <a:fld id="{0D8D09CA-B0F7-47E8-8261-A059DBA42D97}" type="slidenum">
              <a:t>1</a:t>
            </a:fld>
            <a:endParaRPr lang="en-US" sz="1200">
              <a:solidFill>
                <a:srgbClr val="000000"/>
              </a:solidFill>
              <a:latin typeface="+mn-lt"/>
              <a:ea typeface="+mn-ea"/>
              <a:cs typeface="+mn-cs"/>
            </a:endParaRPr>
          </a:p>
        </p:txBody>
      </p:sp>
    </p:spTree>
    <p:extLst>
      <p:ext uri="{BB962C8B-B14F-4D97-AF65-F5344CB8AC3E}">
        <p14:creationId xmlns:p14="http://schemas.microsoft.com/office/powerpoint/2010/main" val="848693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10</a:t>
            </a:fld>
            <a:endParaRPr lang="uk-UA"/>
          </a:p>
        </p:txBody>
      </p:sp>
    </p:spTree>
    <p:extLst>
      <p:ext uri="{BB962C8B-B14F-4D97-AF65-F5344CB8AC3E}">
        <p14:creationId xmlns:p14="http://schemas.microsoft.com/office/powerpoint/2010/main" val="388293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dirty="0" smtClean="0"/>
              <a:t>What can you do?</a:t>
            </a:r>
          </a:p>
          <a:p>
            <a:r>
              <a:rPr lang="en-US" dirty="0" smtClean="0"/>
              <a:t>Enroll</a:t>
            </a:r>
            <a:r>
              <a:rPr lang="en-US" baseline="0" dirty="0" smtClean="0"/>
              <a:t> a link</a:t>
            </a:r>
          </a:p>
          <a:p>
            <a:r>
              <a:rPr lang="en-US" baseline="0" dirty="0" smtClean="0"/>
              <a:t>Upload a package</a:t>
            </a:r>
          </a:p>
          <a:p>
            <a:r>
              <a:rPr lang="en-US" baseline="0" dirty="0" smtClean="0"/>
              <a:t>Check launch history</a:t>
            </a:r>
          </a:p>
          <a:p>
            <a:r>
              <a:rPr lang="en-US" baseline="0" dirty="0" smtClean="0"/>
              <a:t>See statements for each launch</a:t>
            </a:r>
          </a:p>
          <a:p>
            <a:endParaRPr lang="en-US" baseline="0" dirty="0" smtClean="0"/>
          </a:p>
          <a:p>
            <a:pPr marL="216000" marR="0" indent="-216000" defTabSz="914400" rtl="0" eaLnBrk="1" fontAlgn="auto" latinLnBrk="0" hangingPunct="0">
              <a:lnSpc>
                <a:spcPct val="100000"/>
              </a:lnSpc>
              <a:spcBef>
                <a:spcPts val="0"/>
              </a:spcBef>
              <a:spcAft>
                <a:spcPts val="0"/>
              </a:spcAft>
              <a:buClrTx/>
              <a:buSzTx/>
              <a:buFontTx/>
              <a:buNone/>
              <a:tabLst/>
              <a:defRPr/>
            </a:pPr>
            <a:r>
              <a:rPr lang="en-US" baseline="0" dirty="0" smtClean="0"/>
              <a:t>A content URL must be added to the launch server before it can be launched.</a:t>
            </a:r>
          </a:p>
          <a:p>
            <a:pPr marL="216000" marR="0" indent="-216000" defTabSz="914400" rtl="0" eaLnBrk="1" fontAlgn="auto" latinLnBrk="0" hangingPunct="0">
              <a:lnSpc>
                <a:spcPct val="100000"/>
              </a:lnSpc>
              <a:spcBef>
                <a:spcPts val="0"/>
              </a:spcBef>
              <a:spcAft>
                <a:spcPts val="0"/>
              </a:spcAft>
              <a:buClrTx/>
              <a:buSzTx/>
              <a:buFontTx/>
              <a:buNone/>
              <a:tabLst/>
              <a:defRPr/>
            </a:pPr>
            <a:endParaRPr lang="en-US" baseline="0" dirty="0" smtClean="0"/>
          </a:p>
          <a:p>
            <a:pPr marL="216000" marR="0" indent="-216000" defTabSz="914400" rtl="0" eaLnBrk="1" fontAlgn="auto" latinLnBrk="0" hangingPunct="0">
              <a:lnSpc>
                <a:spcPct val="100000"/>
              </a:lnSpc>
              <a:spcBef>
                <a:spcPts val="0"/>
              </a:spcBef>
              <a:spcAft>
                <a:spcPts val="0"/>
              </a:spcAft>
              <a:buClrTx/>
              <a:buSzTx/>
              <a:buFontTx/>
              <a:buNone/>
              <a:tabLst/>
              <a:defRPr/>
            </a:pPr>
            <a:r>
              <a:rPr lang="en-US" baseline="0" dirty="0" smtClean="0"/>
              <a:t>The launch server uses the term “App” to refer to a single learning experience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11</a:t>
            </a:fld>
            <a:endParaRPr lang="uk-UA"/>
          </a:p>
        </p:txBody>
      </p:sp>
    </p:spTree>
    <p:extLst>
      <p:ext uri="{BB962C8B-B14F-4D97-AF65-F5344CB8AC3E}">
        <p14:creationId xmlns:p14="http://schemas.microsoft.com/office/powerpoint/2010/main" val="3882936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endParaRPr lang="en-US" dirty="0" smtClean="0"/>
          </a:p>
          <a:p>
            <a:pPr rtl="0">
              <a:buFont typeface="StarSymbol"/>
              <a:buNone/>
            </a:pPr>
            <a:r>
              <a:rPr lang="en" sz="2000" dirty="0" smtClean="0">
                <a:solidFill>
                  <a:schemeClr val="bg1"/>
                </a:solidFill>
              </a:rPr>
              <a:t>The Launch server can also host content for you.</a:t>
            </a:r>
          </a:p>
          <a:p>
            <a:pPr rtl="0">
              <a:buFont typeface="StarSymbol"/>
              <a:buNone/>
            </a:pPr>
            <a:r>
              <a:rPr lang="en" sz="2000" dirty="0" smtClean="0">
                <a:solidFill>
                  <a:schemeClr val="bg1"/>
                </a:solidFill>
              </a:rPr>
              <a:t>When you upload a zip file, we’ll create an app record based on the included manifest.</a:t>
            </a:r>
            <a:endParaRPr lang="en" sz="1400" dirty="0" smtClean="0"/>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12</a:t>
            </a:fld>
            <a:endParaRPr lang="uk-UA"/>
          </a:p>
        </p:txBody>
      </p:sp>
    </p:spTree>
    <p:extLst>
      <p:ext uri="{BB962C8B-B14F-4D97-AF65-F5344CB8AC3E}">
        <p14:creationId xmlns:p14="http://schemas.microsoft.com/office/powerpoint/2010/main" val="3882936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endParaRPr lang="en-US" dirty="0" smtClean="0"/>
          </a:p>
          <a:p>
            <a:r>
              <a:rPr lang="en-US" dirty="0" smtClean="0"/>
              <a:t>You</a:t>
            </a:r>
            <a:r>
              <a:rPr lang="en-US" baseline="0" dirty="0" smtClean="0"/>
              <a:t> can view all the sessions you’ve Launched.</a:t>
            </a:r>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13</a:t>
            </a:fld>
            <a:endParaRPr lang="uk-UA"/>
          </a:p>
        </p:txBody>
      </p:sp>
    </p:spTree>
    <p:extLst>
      <p:ext uri="{BB962C8B-B14F-4D97-AF65-F5344CB8AC3E}">
        <p14:creationId xmlns:p14="http://schemas.microsoft.com/office/powerpoint/2010/main" val="3882936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pPr marL="216000" marR="0" indent="-216000" defTabSz="914400" rtl="0" eaLnBrk="1" fontAlgn="auto" latinLnBrk="0" hangingPunct="0">
              <a:lnSpc>
                <a:spcPct val="100000"/>
              </a:lnSpc>
              <a:spcBef>
                <a:spcPts val="0"/>
              </a:spcBef>
              <a:spcAft>
                <a:spcPts val="0"/>
              </a:spcAft>
              <a:buClrTx/>
              <a:buSzTx/>
              <a:buFontTx/>
              <a:buNone/>
              <a:tabLst/>
              <a:defRPr/>
            </a:pPr>
            <a:r>
              <a:rPr lang="en-US" sz="2000" b="0" i="0" u="none" strike="noStrike" kern="1200" cap="none" dirty="0" smtClean="0">
                <a:ln>
                  <a:noFill/>
                </a:ln>
                <a:highlight>
                  <a:scrgbClr r="0" g="0" b="0">
                    <a:alpha val="0"/>
                  </a:scrgbClr>
                </a:highlight>
                <a:latin typeface="Liberation Sans" pitchFamily="18"/>
              </a:rPr>
              <a:t>You can view all the xAPI Statements that belong to a given session.</a:t>
            </a:r>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14</a:t>
            </a:fld>
            <a:endParaRPr lang="uk-UA"/>
          </a:p>
        </p:txBody>
      </p:sp>
    </p:spTree>
    <p:extLst>
      <p:ext uri="{BB962C8B-B14F-4D97-AF65-F5344CB8AC3E}">
        <p14:creationId xmlns:p14="http://schemas.microsoft.com/office/powerpoint/2010/main" val="3882936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15</a:t>
            </a:fld>
            <a:endParaRPr lang="uk-UA"/>
          </a:p>
        </p:txBody>
      </p:sp>
    </p:spTree>
    <p:extLst>
      <p:ext uri="{BB962C8B-B14F-4D97-AF65-F5344CB8AC3E}">
        <p14:creationId xmlns:p14="http://schemas.microsoft.com/office/powerpoint/2010/main" val="38829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pPr lvl="0">
              <a:spcBef>
                <a:spcPts val="0"/>
              </a:spcBef>
              <a:buNone/>
            </a:pPr>
            <a:r>
              <a:rPr lang="en" dirty="0" smtClean="0"/>
              <a:t>In most of the examples you’ve seen so far, we’ve glossed over a huge and important step</a:t>
            </a:r>
          </a:p>
          <a:p>
            <a:pPr lvl="0">
              <a:spcBef>
                <a:spcPts val="0"/>
              </a:spcBef>
              <a:buNone/>
            </a:pPr>
            <a:endParaRPr lang="en" dirty="0" smtClean="0"/>
          </a:p>
          <a:p>
            <a:pPr lvl="0" rtl="0">
              <a:spcBef>
                <a:spcPts val="0"/>
              </a:spcBef>
              <a:buNone/>
            </a:pPr>
            <a:r>
              <a:rPr lang="en" dirty="0" smtClean="0"/>
              <a:t>How does the content know the identity of the user, and the address of the Learning Record Store (LRS) ?</a:t>
            </a:r>
          </a:p>
          <a:p>
            <a:pPr marL="457200" lvl="0" indent="-228600" rtl="0">
              <a:spcBef>
                <a:spcPts val="0"/>
              </a:spcBef>
            </a:pPr>
            <a:endParaRPr lang="en"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2</a:t>
            </a:fld>
            <a:endParaRPr lang="uk-UA"/>
          </a:p>
        </p:txBody>
      </p:sp>
    </p:spTree>
    <p:extLst>
      <p:ext uri="{BB962C8B-B14F-4D97-AF65-F5344CB8AC3E}">
        <p14:creationId xmlns:p14="http://schemas.microsoft.com/office/powerpoint/2010/main" val="1741557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pPr lvl="0">
              <a:spcBef>
                <a:spcPts val="0"/>
              </a:spcBef>
              <a:buNone/>
            </a:pPr>
            <a:r>
              <a:rPr lang="en" dirty="0" smtClean="0"/>
              <a:t>In most of the examples you’ve seen so far, we’ve glossed over a huge and important step</a:t>
            </a:r>
          </a:p>
          <a:p>
            <a:pPr lvl="0">
              <a:spcBef>
                <a:spcPts val="0"/>
              </a:spcBef>
              <a:buNone/>
            </a:pPr>
            <a:endParaRPr lang="en" dirty="0" smtClean="0"/>
          </a:p>
          <a:p>
            <a:pPr lvl="0" rtl="0">
              <a:spcBef>
                <a:spcPts val="0"/>
              </a:spcBef>
              <a:buNone/>
            </a:pPr>
            <a:r>
              <a:rPr lang="en" dirty="0" smtClean="0"/>
              <a:t>How does the content know the identity of the user, and the address of the Learning Record Store (LRS) ?</a:t>
            </a:r>
          </a:p>
          <a:p>
            <a:pPr lvl="0" rtl="0">
              <a:spcBef>
                <a:spcPts val="0"/>
              </a:spcBef>
              <a:buNone/>
            </a:pPr>
            <a:endParaRPr lang="en" dirty="0" smtClean="0"/>
          </a:p>
          <a:p>
            <a:pPr marL="216000" marR="0" lvl="0" indent="-216000" defTabSz="914400" rtl="0" eaLnBrk="1" fontAlgn="auto" latinLnBrk="0" hangingPunct="0">
              <a:lnSpc>
                <a:spcPct val="100000"/>
              </a:lnSpc>
              <a:spcBef>
                <a:spcPts val="0"/>
              </a:spcBef>
              <a:spcAft>
                <a:spcPts val="0"/>
              </a:spcAft>
              <a:buClrTx/>
              <a:buSzTx/>
              <a:buFontTx/>
              <a:buNone/>
              <a:tabLst/>
              <a:defRPr/>
            </a:pPr>
            <a:r>
              <a:rPr lang="en" dirty="0" smtClean="0">
                <a:solidFill>
                  <a:srgbClr val="FFFFFF"/>
                </a:solidFill>
              </a:rPr>
              <a:t>“I just logged in, why is it </a:t>
            </a:r>
            <a:r>
              <a:rPr lang="en" sz="2800" b="1" dirty="0" smtClean="0">
                <a:solidFill>
                  <a:srgbClr val="FFFFFF"/>
                </a:solidFill>
              </a:rPr>
              <a:t>asking me again</a:t>
            </a:r>
            <a:r>
              <a:rPr lang="en" dirty="0" smtClean="0">
                <a:solidFill>
                  <a:srgbClr val="FFFFFF"/>
                </a:solidFill>
              </a:rPr>
              <a:t>?”</a:t>
            </a:r>
            <a:endParaRPr lang="en-US" dirty="0" smtClean="0">
              <a:solidFill>
                <a:srgbClr val="FFFFFF"/>
              </a:solidFill>
            </a:endParaRPr>
          </a:p>
          <a:p>
            <a:pPr lvl="0">
              <a:spcBef>
                <a:spcPts val="0"/>
              </a:spcBef>
              <a:buNone/>
            </a:pPr>
            <a:endParaRPr lang="en" dirty="0" smtClean="0">
              <a:solidFill>
                <a:srgbClr val="FFFFFF"/>
              </a:solidFill>
            </a:endParaRPr>
          </a:p>
          <a:p>
            <a:pPr lvl="0">
              <a:spcBef>
                <a:spcPts val="0"/>
              </a:spcBef>
              <a:buNone/>
            </a:pPr>
            <a:r>
              <a:rPr lang="en" dirty="0" smtClean="0">
                <a:solidFill>
                  <a:srgbClr val="FFFFFF"/>
                </a:solidFill>
              </a:rPr>
              <a:t>Hard to make course content </a:t>
            </a:r>
            <a:r>
              <a:rPr lang="en" sz="2800" b="1" dirty="0" smtClean="0">
                <a:solidFill>
                  <a:srgbClr val="FFFFFF"/>
                </a:solidFill>
              </a:rPr>
              <a:t>portable or reusable</a:t>
            </a:r>
            <a:endParaRPr lang="en" sz="2800" dirty="0" smtClean="0">
              <a:solidFill>
                <a:srgbClr val="FFFFFF"/>
              </a:solidFill>
            </a:endParaRPr>
          </a:p>
          <a:p>
            <a:pPr lvl="0" rtl="0">
              <a:spcBef>
                <a:spcPts val="0"/>
              </a:spcBef>
              <a:buNone/>
            </a:pPr>
            <a:endParaRPr lang="en" dirty="0" smtClean="0"/>
          </a:p>
          <a:p>
            <a:pPr marL="457200" lvl="0" indent="-228600" rtl="0">
              <a:spcBef>
                <a:spcPts val="0"/>
              </a:spcBef>
            </a:pPr>
            <a:endParaRPr lang="en"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3</a:t>
            </a:fld>
            <a:endParaRPr lang="uk-UA"/>
          </a:p>
        </p:txBody>
      </p:sp>
    </p:spTree>
    <p:extLst>
      <p:ext uri="{BB962C8B-B14F-4D97-AF65-F5344CB8AC3E}">
        <p14:creationId xmlns:p14="http://schemas.microsoft.com/office/powerpoint/2010/main" val="1741557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xfrm>
            <a:off x="1371600" y="763588"/>
            <a:ext cx="5029200" cy="3771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spcBef>
                <a:spcPts val="0"/>
              </a:spcBef>
              <a:buNone/>
            </a:pPr>
            <a:r>
              <a:rPr lang="en" sz="2000" b="1" dirty="0" smtClean="0"/>
              <a:t>Launch provides a way for a user to grant temporary access to his or her LRS without exposing their credential to the content.</a:t>
            </a:r>
          </a:p>
          <a:p>
            <a:pPr lvl="0">
              <a:spcBef>
                <a:spcPts val="0"/>
              </a:spcBef>
              <a:buNone/>
            </a:pPr>
            <a:endParaRPr lang="en" sz="2000" b="1" dirty="0" smtClean="0"/>
          </a:p>
          <a:p>
            <a:pPr lvl="0">
              <a:spcBef>
                <a:spcPts val="0"/>
              </a:spcBef>
              <a:buNone/>
            </a:pPr>
            <a:r>
              <a:rPr lang="en" sz="2000" b="1" dirty="0" smtClean="0"/>
              <a:t>It also enforces a concept of a “session” on xAPI experiences.</a:t>
            </a:r>
          </a:p>
          <a:p>
            <a:pPr lvl="0">
              <a:spcBef>
                <a:spcPts val="0"/>
              </a:spcBef>
              <a:buNone/>
            </a:pPr>
            <a:endParaRPr lang="en" sz="2000" b="1" dirty="0" smtClean="0"/>
          </a:p>
          <a:p>
            <a:pPr lvl="0">
              <a:spcBef>
                <a:spcPts val="0"/>
              </a:spcBef>
              <a:buNone/>
            </a:pPr>
            <a:r>
              <a:rPr lang="en" sz="2000" b="1" dirty="0" smtClean="0"/>
              <a:t>Launch includes a mechanism to prevent the user from directly posting to their own LRS during a “session”</a:t>
            </a:r>
          </a:p>
          <a:p>
            <a:pPr marL="342900" indent="-342900" rtl="0">
              <a:buFont typeface="Arial" panose="020B0604020202020204" pitchFamily="34" charset="0"/>
              <a:buChar char="•"/>
            </a:pPr>
            <a:r>
              <a:rPr lang="en" b="0" dirty="0" smtClean="0">
                <a:solidFill>
                  <a:srgbClr val="FFFFFF"/>
                </a:solidFill>
              </a:rPr>
              <a:t>Using xAPI Launch, neither the user's identity nor their LRS credentials need be included in the content</a:t>
            </a:r>
            <a:endParaRPr lang="en-US" b="0" dirty="0" smtClean="0">
              <a:solidFill>
                <a:srgbClr val="FFFFFF"/>
              </a:solidFill>
            </a:endParaRPr>
          </a:p>
          <a:p>
            <a:pPr marL="342900" indent="-342900" rtl="0">
              <a:buFont typeface="Arial" panose="020B0604020202020204" pitchFamily="34" charset="0"/>
              <a:buChar char="•"/>
            </a:pPr>
            <a:r>
              <a:rPr lang="en" b="0" dirty="0" smtClean="0">
                <a:solidFill>
                  <a:srgbClr val="FFFFFF"/>
                </a:solidFill>
              </a:rPr>
              <a:t>The users’ LRS endpoint and password are never shared with the content</a:t>
            </a:r>
            <a:endParaRPr lang="en-US" b="0" dirty="0" smtClean="0">
              <a:solidFill>
                <a:srgbClr val="FFFFFF"/>
              </a:solidFill>
            </a:endParaRPr>
          </a:p>
          <a:p>
            <a:pPr marL="342900" indent="-342900" rtl="0">
              <a:buFont typeface="Arial" panose="020B0604020202020204" pitchFamily="34" charset="0"/>
              <a:buChar char="•"/>
            </a:pPr>
            <a:r>
              <a:rPr lang="en" b="0" dirty="0" smtClean="0">
                <a:solidFill>
                  <a:srgbClr val="FFFFFF"/>
                </a:solidFill>
              </a:rPr>
              <a:t>Statements from the content are automatically grouped into a session</a:t>
            </a:r>
          </a:p>
          <a:p>
            <a:pPr marL="342900" indent="-342900" rtl="0">
              <a:buFont typeface="Arial" panose="020B0604020202020204" pitchFamily="34" charset="0"/>
              <a:buChar char="•"/>
            </a:pPr>
            <a:r>
              <a:rPr lang="en" b="0" dirty="0" smtClean="0">
                <a:solidFill>
                  <a:srgbClr val="FFFFFF"/>
                </a:solidFill>
              </a:rPr>
              <a:t>The content has limited access to the LRS.</a:t>
            </a:r>
          </a:p>
          <a:p>
            <a:pPr marL="342900" indent="-342900">
              <a:buFont typeface="Arial" panose="020B0604020202020204" pitchFamily="34" charset="0"/>
              <a:buChar char="•"/>
            </a:pPr>
            <a:r>
              <a:rPr lang="en" b="0" dirty="0" smtClean="0">
                <a:solidFill>
                  <a:srgbClr val="FFFFFF"/>
                </a:solidFill>
              </a:rPr>
              <a:t>The content can be configured with custom launch parameters.</a:t>
            </a:r>
          </a:p>
          <a:p>
            <a:pPr marL="342900" indent="-342900" rtl="0">
              <a:buFont typeface="Arial" panose="020B0604020202020204" pitchFamily="34" charset="0"/>
              <a:buChar char="•"/>
            </a:pPr>
            <a:r>
              <a:rPr lang="en" b="0" dirty="0" smtClean="0">
                <a:solidFill>
                  <a:srgbClr val="FFFFFF"/>
                </a:solidFill>
              </a:rPr>
              <a:t>When paired with an optional cryptographic key, students cannot manually insert statements into a session, even when they have access to their own LRS</a:t>
            </a:r>
          </a:p>
          <a:p>
            <a:pPr marL="342900" indent="-342900" rtl="0">
              <a:buFont typeface="Arial" panose="020B0604020202020204" pitchFamily="34" charset="0"/>
              <a:buChar char="•"/>
            </a:pPr>
            <a:endParaRPr lang="en" b="0" dirty="0" smtClean="0"/>
          </a:p>
          <a:p>
            <a:pPr marL="342900" indent="-342900" rtl="0">
              <a:buFont typeface="Arial" panose="020B0604020202020204" pitchFamily="34" charset="0"/>
              <a:buChar char="•"/>
            </a:pPr>
            <a:endParaRPr lang="en" b="0" dirty="0" smtClean="0"/>
          </a:p>
          <a:p>
            <a:pPr marL="342900" indent="-342900" rtl="0">
              <a:buFont typeface="Arial" panose="020B0604020202020204" pitchFamily="34" charset="0"/>
              <a:buChar char="•"/>
            </a:pPr>
            <a:endParaRPr lang="en" b="0" dirty="0" smtClean="0"/>
          </a:p>
          <a:p>
            <a:pPr marL="342900" indent="-342900" rtl="0">
              <a:buFont typeface="Arial" panose="020B0604020202020204" pitchFamily="34" charset="0"/>
              <a:buChar char="•"/>
            </a:pPr>
            <a:endParaRPr lang="en" b="0" dirty="0" smtClean="0">
              <a:solidFill>
                <a:srgbClr val="FFFFFF"/>
              </a:solidFill>
            </a:endParaRPr>
          </a:p>
          <a:p>
            <a:pPr>
              <a:spcBef>
                <a:spcPct val="0"/>
              </a:spcBef>
            </a:pPr>
            <a:endParaRPr lang="en-US" altLang="en-US" dirty="0" smtClean="0"/>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itchFamily="34" charset="0"/>
                <a:ea typeface="MS PGothic" pitchFamily="34" charset="-128"/>
              </a:defRPr>
            </a:lvl1pPr>
            <a:lvl2pPr marL="742950" indent="-285750">
              <a:defRPr sz="1400">
                <a:solidFill>
                  <a:schemeClr val="tx1"/>
                </a:solidFill>
                <a:latin typeface="Calibri" pitchFamily="34" charset="0"/>
                <a:ea typeface="MS PGothic" pitchFamily="34" charset="-128"/>
              </a:defRPr>
            </a:lvl2pPr>
            <a:lvl3pPr marL="1143000" indent="-228600">
              <a:defRPr sz="1400">
                <a:solidFill>
                  <a:schemeClr val="tx1"/>
                </a:solidFill>
                <a:latin typeface="Calibri" pitchFamily="34" charset="0"/>
                <a:ea typeface="MS PGothic" pitchFamily="34" charset="-128"/>
              </a:defRPr>
            </a:lvl3pPr>
            <a:lvl4pPr marL="1600200" indent="-228600">
              <a:defRPr sz="1400">
                <a:solidFill>
                  <a:schemeClr val="tx1"/>
                </a:solidFill>
                <a:latin typeface="Calibri" pitchFamily="34" charset="0"/>
                <a:ea typeface="MS PGothic" pitchFamily="34" charset="-128"/>
              </a:defRPr>
            </a:lvl4pPr>
            <a:lvl5pPr marL="2057400" indent="-228600">
              <a:defRPr sz="1400">
                <a:solidFill>
                  <a:schemeClr val="tx1"/>
                </a:solidFill>
                <a:latin typeface="Calibri" pitchFamily="34" charset="0"/>
                <a:ea typeface="MS PGothic" pitchFamily="34" charset="-128"/>
              </a:defRPr>
            </a:lvl5pPr>
            <a:lvl6pPr marL="2514600" indent="-228600" defTabSz="342900" fontAlgn="base">
              <a:spcBef>
                <a:spcPct val="0"/>
              </a:spcBef>
              <a:spcAft>
                <a:spcPct val="0"/>
              </a:spcAft>
              <a:defRPr sz="1400">
                <a:solidFill>
                  <a:schemeClr val="tx1"/>
                </a:solidFill>
                <a:latin typeface="Calibri" pitchFamily="34" charset="0"/>
                <a:ea typeface="MS PGothic" pitchFamily="34" charset="-128"/>
              </a:defRPr>
            </a:lvl6pPr>
            <a:lvl7pPr marL="2971800" indent="-228600" defTabSz="342900" fontAlgn="base">
              <a:spcBef>
                <a:spcPct val="0"/>
              </a:spcBef>
              <a:spcAft>
                <a:spcPct val="0"/>
              </a:spcAft>
              <a:defRPr sz="1400">
                <a:solidFill>
                  <a:schemeClr val="tx1"/>
                </a:solidFill>
                <a:latin typeface="Calibri" pitchFamily="34" charset="0"/>
                <a:ea typeface="MS PGothic" pitchFamily="34" charset="-128"/>
              </a:defRPr>
            </a:lvl7pPr>
            <a:lvl8pPr marL="3429000" indent="-228600" defTabSz="342900" fontAlgn="base">
              <a:spcBef>
                <a:spcPct val="0"/>
              </a:spcBef>
              <a:spcAft>
                <a:spcPct val="0"/>
              </a:spcAft>
              <a:defRPr sz="1400">
                <a:solidFill>
                  <a:schemeClr val="tx1"/>
                </a:solidFill>
                <a:latin typeface="Calibri" pitchFamily="34" charset="0"/>
                <a:ea typeface="MS PGothic" pitchFamily="34" charset="-128"/>
              </a:defRPr>
            </a:lvl8pPr>
            <a:lvl9pPr marL="3886200" indent="-228600" defTabSz="342900" fontAlgn="base">
              <a:spcBef>
                <a:spcPct val="0"/>
              </a:spcBef>
              <a:spcAft>
                <a:spcPct val="0"/>
              </a:spcAft>
              <a:defRPr sz="1400">
                <a:solidFill>
                  <a:schemeClr val="tx1"/>
                </a:solidFill>
                <a:latin typeface="Calibri" pitchFamily="34" charset="0"/>
                <a:ea typeface="MS PGothic" pitchFamily="34" charset="-128"/>
              </a:defRPr>
            </a:lvl9pPr>
          </a:lstStyle>
          <a:p>
            <a:fld id="{1B594DAA-9A91-438A-A420-6AEDC90FF327}" type="slidenum">
              <a:rPr lang="en-US" altLang="en-US" sz="1200"/>
              <a:pPr/>
              <a:t>4</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pPr marL="342900" indent="-342900" rtl="0">
              <a:buFont typeface="Arial" panose="020B0604020202020204" pitchFamily="34" charset="0"/>
              <a:buChar char="•"/>
            </a:pPr>
            <a:r>
              <a:rPr lang="en" b="0" dirty="0" smtClean="0">
                <a:solidFill>
                  <a:srgbClr val="FFFFFF"/>
                </a:solidFill>
              </a:rPr>
              <a:t>Using xAPI Launch, neither the user's identity nor their LRS credentials need be included in the content</a:t>
            </a:r>
            <a:endParaRPr lang="en-US" b="0" dirty="0" smtClean="0">
              <a:solidFill>
                <a:srgbClr val="FFFFFF"/>
              </a:solidFill>
            </a:endParaRPr>
          </a:p>
          <a:p>
            <a:pPr marL="342900" indent="-342900" rtl="0">
              <a:buFont typeface="Arial" panose="020B0604020202020204" pitchFamily="34" charset="0"/>
              <a:buChar char="•"/>
            </a:pPr>
            <a:r>
              <a:rPr lang="en" b="0" dirty="0" smtClean="0">
                <a:solidFill>
                  <a:srgbClr val="FFFFFF"/>
                </a:solidFill>
              </a:rPr>
              <a:t>The users’ LRS endpoint and password are never shared with the content</a:t>
            </a:r>
            <a:endParaRPr lang="en-US" b="0" dirty="0" smtClean="0">
              <a:solidFill>
                <a:srgbClr val="FFFFFF"/>
              </a:solidFill>
            </a:endParaRPr>
          </a:p>
          <a:p>
            <a:pPr marL="342900" indent="-342900" rtl="0">
              <a:buFont typeface="Arial" panose="020B0604020202020204" pitchFamily="34" charset="0"/>
              <a:buChar char="•"/>
            </a:pPr>
            <a:r>
              <a:rPr lang="en" b="0" dirty="0" smtClean="0">
                <a:solidFill>
                  <a:srgbClr val="FFFFFF"/>
                </a:solidFill>
              </a:rPr>
              <a:t>Statements from the content are automatically grouped into a session</a:t>
            </a:r>
          </a:p>
          <a:p>
            <a:pPr marL="342900" indent="-342900" rtl="0">
              <a:buFont typeface="Arial" panose="020B0604020202020204" pitchFamily="34" charset="0"/>
              <a:buChar char="•"/>
            </a:pPr>
            <a:r>
              <a:rPr lang="en" b="0" dirty="0" smtClean="0">
                <a:solidFill>
                  <a:srgbClr val="FFFFFF"/>
                </a:solidFill>
              </a:rPr>
              <a:t>The content has limited access to the LRS.</a:t>
            </a:r>
          </a:p>
          <a:p>
            <a:pPr marL="342900" indent="-342900">
              <a:buFont typeface="Arial" panose="020B0604020202020204" pitchFamily="34" charset="0"/>
              <a:buChar char="•"/>
            </a:pPr>
            <a:r>
              <a:rPr lang="en" b="0" dirty="0" smtClean="0">
                <a:solidFill>
                  <a:srgbClr val="FFFFFF"/>
                </a:solidFill>
              </a:rPr>
              <a:t>The content can be configured with custom launch parameters.</a:t>
            </a:r>
          </a:p>
          <a:p>
            <a:pPr marL="342900" indent="-342900" rtl="0">
              <a:buFont typeface="Arial" panose="020B0604020202020204" pitchFamily="34" charset="0"/>
              <a:buChar char="•"/>
            </a:pPr>
            <a:r>
              <a:rPr lang="en" b="0" dirty="0" smtClean="0">
                <a:solidFill>
                  <a:srgbClr val="FFFFFF"/>
                </a:solidFill>
              </a:rPr>
              <a:t>When paired with an optional cryptographic key, students cannot manually insert statements into a session, even when they have access to their own LRS</a:t>
            </a:r>
          </a:p>
          <a:p>
            <a:pPr marL="457200" lvl="0" indent="-228600" rtl="0">
              <a:spcBef>
                <a:spcPts val="0"/>
              </a:spcBef>
            </a:pPr>
            <a:endParaRPr lang="en"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5</a:t>
            </a:fld>
            <a:endParaRPr lang="uk-UA"/>
          </a:p>
        </p:txBody>
      </p:sp>
    </p:spTree>
    <p:extLst>
      <p:ext uri="{BB962C8B-B14F-4D97-AF65-F5344CB8AC3E}">
        <p14:creationId xmlns:p14="http://schemas.microsoft.com/office/powerpoint/2010/main" val="1741557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6</a:t>
            </a:fld>
            <a:endParaRPr lang="uk-UA"/>
          </a:p>
        </p:txBody>
      </p:sp>
    </p:spTree>
    <p:extLst>
      <p:ext uri="{BB962C8B-B14F-4D97-AF65-F5344CB8AC3E}">
        <p14:creationId xmlns:p14="http://schemas.microsoft.com/office/powerpoint/2010/main" val="3882936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 sz="2000" dirty="0" smtClean="0">
                <a:solidFill>
                  <a:srgbClr val="FFFFFF"/>
                </a:solidFill>
              </a:rPr>
              <a:t>If you’re already using ADLs xAPIWrapper.js, you’re halfway there.</a:t>
            </a:r>
          </a:p>
        </p:txBody>
      </p:sp>
      <p:sp>
        <p:nvSpPr>
          <p:cNvPr id="4" name="Slide Number Placeholder 3"/>
          <p:cNvSpPr>
            <a:spLocks noGrp="1"/>
          </p:cNvSpPr>
          <p:nvPr>
            <p:ph type="sldNum" sz="quarter" idx="10"/>
          </p:nvPr>
        </p:nvSpPr>
        <p:spPr/>
        <p:txBody>
          <a:bodyPr/>
          <a:lstStyle/>
          <a:p>
            <a:pPr lvl="0"/>
            <a:fld id="{8F9F2838-8FA1-4BFF-8653-9F27B290F4CA}" type="slidenum">
              <a:rPr lang="uk-UA" smtClean="0"/>
              <a:t>7</a:t>
            </a:fld>
            <a:endParaRPr lang="uk-UA"/>
          </a:p>
        </p:txBody>
      </p:sp>
    </p:spTree>
    <p:extLst>
      <p:ext uri="{BB962C8B-B14F-4D97-AF65-F5344CB8AC3E}">
        <p14:creationId xmlns:p14="http://schemas.microsoft.com/office/powerpoint/2010/main" val="3882936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pPr marL="457200" lvl="0" indent="-228600"/>
            <a:r>
              <a:rPr lang="en" dirty="0" smtClean="0"/>
              <a:t>Err</a:t>
            </a:r>
          </a:p>
          <a:p>
            <a:pPr marL="914400" lvl="1" indent="-228600"/>
            <a:r>
              <a:rPr lang="en-US" dirty="0" smtClean="0"/>
              <a:t> </a:t>
            </a:r>
            <a:r>
              <a:rPr lang="en" dirty="0" smtClean="0"/>
              <a:t>A string error code if there was a problem, </a:t>
            </a:r>
            <a:endParaRPr lang="en-US" dirty="0" smtClean="0"/>
          </a:p>
          <a:p>
            <a:pPr marL="914400" lvl="1" indent="-228600"/>
            <a:r>
              <a:rPr lang="en-US" dirty="0" smtClean="0"/>
              <a:t>	</a:t>
            </a:r>
            <a:r>
              <a:rPr lang="en" dirty="0" smtClean="0"/>
              <a:t>null if all is well</a:t>
            </a:r>
            <a:endParaRPr lang="en-US" dirty="0" smtClean="0"/>
          </a:p>
          <a:p>
            <a:pPr marL="457200" lvl="0" indent="-228600"/>
            <a:endParaRPr lang="en-US" dirty="0" smtClean="0"/>
          </a:p>
          <a:p>
            <a:pPr marL="457200" lvl="0" indent="-228600"/>
            <a:r>
              <a:rPr lang="en" dirty="0" smtClean="0"/>
              <a:t>apiData</a:t>
            </a:r>
          </a:p>
          <a:p>
            <a:pPr marL="914400" lvl="1" indent="-228600"/>
            <a:r>
              <a:rPr lang="en" dirty="0" smtClean="0"/>
              <a:t>A structure containing  configuration information</a:t>
            </a:r>
            <a:endParaRPr lang="en-US" dirty="0" smtClean="0"/>
          </a:p>
          <a:p>
            <a:pPr marL="914400" lvl="1" indent="-228600"/>
            <a:endParaRPr lang="en-US" dirty="0" smtClean="0"/>
          </a:p>
          <a:p>
            <a:pPr marL="457200" lvl="0" indent="-228600"/>
            <a:r>
              <a:rPr lang="en" dirty="0" smtClean="0"/>
              <a:t>xAPI</a:t>
            </a:r>
          </a:p>
          <a:p>
            <a:pPr marL="914400" lvl="1" indent="-228600">
              <a:spcBef>
                <a:spcPts val="0"/>
              </a:spcBef>
            </a:pPr>
            <a:r>
              <a:rPr lang="en" dirty="0" smtClean="0"/>
              <a:t>An instance of the xAPI Wrapper that is already configured to talk to the proper endpoint</a:t>
            </a:r>
            <a:endParaRPr lang="en-US" dirty="0" smtClean="0">
              <a:solidFill>
                <a:schemeClr val="bg1">
                  <a:lumMod val="50000"/>
                </a:schemeClr>
              </a:solidFill>
            </a:endParaRPr>
          </a:p>
          <a:p>
            <a:endParaRPr lang="en-US" dirty="0" smtClean="0"/>
          </a:p>
          <a:p>
            <a:pPr marL="457200" lvl="0" indent="-228600" rtl="0">
              <a:spcBef>
                <a:spcPts val="0"/>
              </a:spcBef>
            </a:pPr>
            <a:endParaRPr lang="en"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8</a:t>
            </a:fld>
            <a:endParaRPr lang="uk-UA"/>
          </a:p>
        </p:txBody>
      </p:sp>
    </p:spTree>
    <p:extLst>
      <p:ext uri="{BB962C8B-B14F-4D97-AF65-F5344CB8AC3E}">
        <p14:creationId xmlns:p14="http://schemas.microsoft.com/office/powerpoint/2010/main" val="1741557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pPr marL="228600">
              <a:buClr>
                <a:schemeClr val="lt2"/>
              </a:buClr>
            </a:pPr>
            <a:r>
              <a:rPr lang="en" dirty="0" smtClean="0">
                <a:solidFill>
                  <a:srgbClr val="000000"/>
                </a:solidFill>
              </a:rPr>
              <a:t>Actor</a:t>
            </a:r>
            <a:endParaRPr lang="en-US" dirty="0" smtClean="0">
              <a:solidFill>
                <a:srgbClr val="000000"/>
              </a:solidFill>
            </a:endParaRPr>
          </a:p>
          <a:p>
            <a:pPr marL="228600">
              <a:buClr>
                <a:schemeClr val="lt2"/>
              </a:buClr>
            </a:pPr>
            <a:r>
              <a:rPr lang="en" dirty="0" smtClean="0">
                <a:solidFill>
                  <a:srgbClr val="000000"/>
                </a:solidFill>
              </a:rPr>
              <a:t>An identity of the user on the launching server</a:t>
            </a:r>
          </a:p>
          <a:p>
            <a:pPr marL="228600">
              <a:buClr>
                <a:schemeClr val="lt2"/>
              </a:buClr>
            </a:pPr>
            <a:r>
              <a:rPr lang="en" dirty="0" smtClean="0">
                <a:solidFill>
                  <a:srgbClr val="000000"/>
                </a:solidFill>
              </a:rPr>
              <a:t>Endpoint</a:t>
            </a:r>
            <a:endParaRPr lang="en-US" dirty="0" smtClean="0">
              <a:solidFill>
                <a:srgbClr val="000000"/>
              </a:solidFill>
            </a:endParaRPr>
          </a:p>
          <a:p>
            <a:pPr marL="228600">
              <a:buClr>
                <a:schemeClr val="lt2"/>
              </a:buClr>
            </a:pPr>
            <a:r>
              <a:rPr lang="en" dirty="0" smtClean="0">
                <a:solidFill>
                  <a:srgbClr val="000000"/>
                </a:solidFill>
              </a:rPr>
              <a:t>The temporary xAPI endpoint for this session</a:t>
            </a:r>
          </a:p>
          <a:p>
            <a:pPr marL="228600">
              <a:buClr>
                <a:schemeClr val="lt2"/>
              </a:buClr>
            </a:pPr>
            <a:r>
              <a:rPr lang="en" dirty="0" smtClean="0">
                <a:solidFill>
                  <a:srgbClr val="000000"/>
                </a:solidFill>
              </a:rPr>
              <a:t>Context Activities</a:t>
            </a:r>
            <a:endParaRPr lang="en-US" dirty="0" smtClean="0">
              <a:solidFill>
                <a:srgbClr val="000000"/>
              </a:solidFill>
            </a:endParaRPr>
          </a:p>
          <a:p>
            <a:pPr marL="228600">
              <a:buClr>
                <a:schemeClr val="lt2"/>
              </a:buClr>
            </a:pPr>
            <a:r>
              <a:rPr lang="en" dirty="0" smtClean="0">
                <a:solidFill>
                  <a:srgbClr val="000000"/>
                </a:solidFill>
              </a:rPr>
              <a:t>Grouping - The content record from the server</a:t>
            </a:r>
            <a:endParaRPr lang="en-US" dirty="0" smtClean="0">
              <a:solidFill>
                <a:srgbClr val="000000"/>
              </a:solidFill>
            </a:endParaRPr>
          </a:p>
          <a:p>
            <a:pPr marL="228600">
              <a:buClr>
                <a:schemeClr val="lt2"/>
              </a:buClr>
            </a:pPr>
            <a:r>
              <a:rPr lang="en" dirty="0" smtClean="0">
                <a:solidFill>
                  <a:srgbClr val="000000"/>
                </a:solidFill>
              </a:rPr>
              <a:t>Parent - The specific launched session of this user on this content</a:t>
            </a:r>
          </a:p>
          <a:p>
            <a:pPr marL="228600">
              <a:buClr>
                <a:schemeClr val="lt2"/>
              </a:buClr>
            </a:pPr>
            <a:r>
              <a:rPr lang="en" dirty="0" smtClean="0">
                <a:solidFill>
                  <a:srgbClr val="000000"/>
                </a:solidFill>
              </a:rPr>
              <a:t>Custom Data</a:t>
            </a:r>
          </a:p>
          <a:p>
            <a:pPr marL="685800" lvl="1">
              <a:buClr>
                <a:schemeClr val="lt2"/>
              </a:buClr>
            </a:pPr>
            <a:r>
              <a:rPr lang="en" dirty="0" smtClean="0">
                <a:solidFill>
                  <a:srgbClr val="000000"/>
                </a:solidFill>
              </a:rPr>
              <a:t>Per Launch session data</a:t>
            </a:r>
          </a:p>
          <a:p>
            <a:pPr marL="685800" lvl="1">
              <a:buClr>
                <a:schemeClr val="lt2"/>
              </a:buClr>
            </a:pPr>
            <a:r>
              <a:rPr lang="en" dirty="0" smtClean="0">
                <a:solidFill>
                  <a:srgbClr val="000000"/>
                </a:solidFill>
              </a:rPr>
              <a:t>Course configuration data</a:t>
            </a:r>
          </a:p>
          <a:p>
            <a:pPr marL="228600">
              <a:buClr>
                <a:schemeClr val="lt2"/>
              </a:buClr>
            </a:pPr>
            <a:r>
              <a:rPr lang="en" dirty="0" smtClean="0">
                <a:solidFill>
                  <a:srgbClr val="000000"/>
                </a:solidFill>
              </a:rPr>
              <a:t>Session Length</a:t>
            </a:r>
          </a:p>
          <a:p>
            <a:pPr marL="685800" lvl="1">
              <a:buClr>
                <a:schemeClr val="lt2"/>
              </a:buClr>
            </a:pPr>
            <a:r>
              <a:rPr lang="en" dirty="0" smtClean="0">
                <a:solidFill>
                  <a:srgbClr val="000000"/>
                </a:solidFill>
              </a:rPr>
              <a:t>How long until the session automatically closes?</a:t>
            </a:r>
          </a:p>
          <a:p>
            <a:pPr marL="228600">
              <a:buClr>
                <a:schemeClr val="lt2"/>
              </a:buClr>
            </a:pPr>
            <a:r>
              <a:rPr lang="en" dirty="0" smtClean="0">
                <a:solidFill>
                  <a:srgbClr val="000000"/>
                </a:solidFill>
              </a:rPr>
              <a:t>Initialization Code</a:t>
            </a:r>
          </a:p>
          <a:p>
            <a:pPr marL="685800" lvl="1">
              <a:buClr>
                <a:schemeClr val="lt2"/>
              </a:buClr>
            </a:pPr>
            <a:r>
              <a:rPr lang="en" dirty="0" smtClean="0">
                <a:solidFill>
                  <a:srgbClr val="000000"/>
                </a:solidFill>
              </a:rPr>
              <a:t>Has the user refreshed this page, or is this launch part of a multipage experience?</a:t>
            </a:r>
          </a:p>
          <a:p>
            <a:pPr>
              <a:lnSpc>
                <a:spcPct val="115000"/>
              </a:lnSpc>
              <a:spcAft>
                <a:spcPts val="1600"/>
              </a:spcAft>
              <a:buNone/>
            </a:pPr>
            <a:endParaRPr lang="en" dirty="0" smtClean="0"/>
          </a:p>
          <a:p>
            <a:endParaRPr lang="en-US" dirty="0"/>
          </a:p>
        </p:txBody>
      </p:sp>
      <p:sp>
        <p:nvSpPr>
          <p:cNvPr id="4" name="Slide Number Placeholder 3"/>
          <p:cNvSpPr>
            <a:spLocks noGrp="1"/>
          </p:cNvSpPr>
          <p:nvPr>
            <p:ph type="sldNum" sz="quarter" idx="10"/>
          </p:nvPr>
        </p:nvSpPr>
        <p:spPr/>
        <p:txBody>
          <a:bodyPr/>
          <a:lstStyle/>
          <a:p>
            <a:pPr lvl="0"/>
            <a:fld id="{8F9F2838-8FA1-4BFF-8653-9F27B290F4CA}" type="slidenum">
              <a:rPr lang="uk-UA" smtClean="0"/>
              <a:t>9</a:t>
            </a:fld>
            <a:endParaRPr lang="uk-UA"/>
          </a:p>
        </p:txBody>
      </p:sp>
    </p:spTree>
    <p:extLst>
      <p:ext uri="{BB962C8B-B14F-4D97-AF65-F5344CB8AC3E}">
        <p14:creationId xmlns:p14="http://schemas.microsoft.com/office/powerpoint/2010/main" val="388293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 Id="rId3"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Avenir Next" charset="0"/>
                <a:ea typeface="Avenir Next" charset="0"/>
                <a:cs typeface="Avenir Next"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Avenir Next Condensed" charset="0"/>
                <a:ea typeface="Avenir Next Condensed" charset="0"/>
                <a:cs typeface="Avenir Next Condensed"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402863556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28650" y="6356350"/>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EDF62130-805A-4D79-8C7A-E260C712B687}" type="datetimeFigureOut">
              <a:rPr lang="en-US" altLang="en-US"/>
              <a:pPr/>
              <a:t>11/2/16</a:t>
            </a:fld>
            <a:endParaRPr lang="en-US" alt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fontAlgn="auto">
              <a:spcBef>
                <a:spcPts val="0"/>
              </a:spcBef>
              <a:spcAft>
                <a:spcPts val="0"/>
              </a:spcAft>
              <a:defRPr dirty="0">
                <a:latin typeface="+mn-lt"/>
                <a:ea typeface="+mn-ea"/>
              </a:defRPr>
            </a:lvl1pPr>
          </a:lstStyle>
          <a:p>
            <a:pPr>
              <a:defRPr/>
            </a:pPr>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66F016B0-15FA-4A3E-9870-6E1F89B3BB84}" type="slidenum">
              <a:rPr lang="en-US" altLang="en-US"/>
              <a:pPr/>
              <a:t>‹#›</a:t>
            </a:fld>
            <a:endParaRPr lang="en-US" altLang="en-US"/>
          </a:p>
        </p:txBody>
      </p:sp>
    </p:spTree>
    <p:extLst>
      <p:ext uri="{BB962C8B-B14F-4D97-AF65-F5344CB8AC3E}">
        <p14:creationId xmlns:p14="http://schemas.microsoft.com/office/powerpoint/2010/main" val="3523969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mp; Subtitle">
    <p:spTree>
      <p:nvGrpSpPr>
        <p:cNvPr id="1" name=""/>
        <p:cNvGrpSpPr/>
        <p:nvPr/>
      </p:nvGrpSpPr>
      <p:grpSpPr>
        <a:xfrm>
          <a:off x="0" y="0"/>
          <a:ext cx="0" cy="0"/>
          <a:chOff x="0" y="0"/>
          <a:chExt cx="0" cy="0"/>
        </a:xfrm>
      </p:grpSpPr>
      <p:sp>
        <p:nvSpPr>
          <p:cNvPr id="5"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6"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pic>
        <p:nvPicPr>
          <p:cNvPr id="7" name="Picture 6" descr="DoD_logo_3x3.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5445125"/>
            <a:ext cx="141287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0" y="6321425"/>
            <a:ext cx="8001000" cy="3079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400" dirty="0" smtClean="0">
                <a:solidFill>
                  <a:srgbClr val="595959"/>
                </a:solidFill>
                <a:latin typeface="Goudy Old Style" charset="0"/>
                <a:cs typeface="Goudy Old Style" charset="0"/>
              </a:rPr>
              <a:t>Sponsored by the Office of the Under Secretary of Defense for Personnel and Readiness (OUSD P&amp;R)</a:t>
            </a:r>
          </a:p>
        </p:txBody>
      </p:sp>
      <p:pic>
        <p:nvPicPr>
          <p:cNvPr id="9" name="Picture 8" descr="blue-logo.png"/>
          <p:cNvPicPr>
            <a:picLocks noChangeAspect="1"/>
          </p:cNvPicPr>
          <p:nvPr/>
        </p:nvPicPr>
        <p:blipFill>
          <a:blip r:embed="rId3">
            <a:alphaModFix amt="10000"/>
            <a:extLst>
              <a:ext uri="{28A0092B-C50C-407E-A947-70E740481C1C}">
                <a14:useLocalDpi xmlns:a14="http://schemas.microsoft.com/office/drawing/2010/main" val="0"/>
              </a:ext>
            </a:extLst>
          </a:blip>
          <a:srcRect/>
          <a:stretch>
            <a:fillRect/>
          </a:stretch>
        </p:blipFill>
        <p:spPr bwMode="auto">
          <a:xfrm>
            <a:off x="1143000" y="992188"/>
            <a:ext cx="6858000" cy="4330700"/>
          </a:xfrm>
          <a:prstGeom prst="rect">
            <a:avLst/>
          </a:prstGeom>
          <a:noFill/>
          <a:ln>
            <a:noFill/>
          </a:ln>
          <a:extLst>
            <a:ext uri="{909E8E84-426E-40dd-AFC4-6F175D3DCCD1}">
              <a14:hiddenFill xmlns:a14="http://schemas.microsoft.com/office/drawing/2010/main">
                <a:solidFill>
                  <a:srgbClr val="FFFFFF">
                    <a:alpha val="1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title"/>
          </p:nvPr>
        </p:nvSpPr>
        <p:spPr bwMode="auto">
          <a:xfrm>
            <a:off x="178595" y="2059781"/>
            <a:ext cx="8786813" cy="714375"/>
          </a:xfrm>
          <a:prstGeom prst="rect">
            <a:avLst/>
          </a:prstGeom>
          <a:noFill/>
          <a:ln>
            <a:noFill/>
          </a:ln>
          <a:effectLst/>
          <a:extLst/>
        </p:spPr>
        <p:txBody>
          <a:bodyPr/>
          <a:lstStyle/>
          <a:p>
            <a:pPr lvl="0"/>
            <a:r>
              <a:rPr lang="en-US" smtClean="0">
                <a:sym typeface="Helvetica Neue Bold Condensed" charset="0"/>
              </a:rPr>
              <a:t>Click to edit Master title style</a:t>
            </a:r>
            <a:endParaRPr lang="en-US" dirty="0">
              <a:sym typeface="Helvetica Neue Bold Condensed" charset="0"/>
            </a:endParaRPr>
          </a:p>
        </p:txBody>
      </p:sp>
      <p:sp>
        <p:nvSpPr>
          <p:cNvPr id="13" name="Text Placeholder 15"/>
          <p:cNvSpPr>
            <a:spLocks noGrp="1"/>
          </p:cNvSpPr>
          <p:nvPr>
            <p:ph type="body" sz="quarter" idx="11"/>
          </p:nvPr>
        </p:nvSpPr>
        <p:spPr>
          <a:xfrm>
            <a:off x="179388" y="2776728"/>
            <a:ext cx="8786812" cy="457200"/>
          </a:xfrm>
        </p:spPr>
        <p:txBody>
          <a:bodyPr/>
          <a:lstStyle>
            <a:lvl1pPr marL="0" indent="0">
              <a:spcBef>
                <a:spcPts val="0"/>
              </a:spcBef>
              <a:buFontTx/>
              <a:buNone/>
              <a:defRPr sz="2700">
                <a:solidFill>
                  <a:schemeClr val="tx1">
                    <a:lumMod val="75000"/>
                    <a:lumOff val="25000"/>
                  </a:schemeClr>
                </a:solidFill>
                <a:latin typeface="+mn-lt"/>
                <a:cs typeface="Baskerville"/>
              </a:defRPr>
            </a:lvl1pPr>
          </a:lstStyle>
          <a:p>
            <a:pPr lvl="0"/>
            <a:r>
              <a:rPr lang="en-US" smtClean="0"/>
              <a:t>Click to edit Master text styles</a:t>
            </a:r>
          </a:p>
        </p:txBody>
      </p:sp>
      <p:sp>
        <p:nvSpPr>
          <p:cNvPr id="17" name="Text Placeholder 15"/>
          <p:cNvSpPr>
            <a:spLocks noGrp="1"/>
          </p:cNvSpPr>
          <p:nvPr>
            <p:ph type="body" sz="quarter" idx="12"/>
          </p:nvPr>
        </p:nvSpPr>
        <p:spPr>
          <a:xfrm>
            <a:off x="180912" y="3243503"/>
            <a:ext cx="8786812" cy="457200"/>
          </a:xfrm>
        </p:spPr>
        <p:txBody>
          <a:bodyPr/>
          <a:lstStyle>
            <a:lvl1pPr marL="0" indent="0">
              <a:spcBef>
                <a:spcPts val="0"/>
              </a:spcBef>
              <a:buFontTx/>
              <a:buNone/>
              <a:defRPr sz="1800">
                <a:solidFill>
                  <a:schemeClr val="tx1">
                    <a:lumMod val="50000"/>
                    <a:lumOff val="50000"/>
                  </a:schemeClr>
                </a:solidFill>
                <a:latin typeface="+mn-lt"/>
                <a:cs typeface="Baskerville"/>
              </a:defRPr>
            </a:lvl1pPr>
          </a:lstStyle>
          <a:p>
            <a:pPr lvl="0"/>
            <a:r>
              <a:rPr lang="en-US" smtClean="0"/>
              <a:t>Click to edit Master text styles</a:t>
            </a:r>
          </a:p>
        </p:txBody>
      </p:sp>
    </p:spTree>
    <p:extLst>
      <p:ext uri="{BB962C8B-B14F-4D97-AF65-F5344CB8AC3E}">
        <p14:creationId xmlns:p14="http://schemas.microsoft.com/office/powerpoint/2010/main" val="826989194"/>
      </p:ext>
    </p:extLst>
  </p:cSld>
  <p:clrMapOvr>
    <a:masterClrMapping/>
  </p:clrMapOvr>
  <p:transition xmlns:p14="http://schemas.microsoft.com/office/powerpoint/2010/mai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amp; Subtitle">
    <p:spTree>
      <p:nvGrpSpPr>
        <p:cNvPr id="1" name=""/>
        <p:cNvGrpSpPr/>
        <p:nvPr/>
      </p:nvGrpSpPr>
      <p:grpSpPr>
        <a:xfrm>
          <a:off x="0" y="0"/>
          <a:ext cx="0" cy="0"/>
          <a:chOff x="0" y="0"/>
          <a:chExt cx="0" cy="0"/>
        </a:xfrm>
      </p:grpSpPr>
      <p:sp>
        <p:nvSpPr>
          <p:cNvPr id="5"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6"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7" name="Slide Number Placeholder 2"/>
          <p:cNvSpPr txBox="1">
            <a:spLocks/>
          </p:cNvSpPr>
          <p:nvPr/>
        </p:nvSpPr>
        <p:spPr bwMode="auto">
          <a:xfrm>
            <a:off x="8929688" y="6616700"/>
            <a:ext cx="217487" cy="241300"/>
          </a:xfrm>
          <a:prstGeom prst="rect">
            <a:avLst/>
          </a:prstGeom>
          <a:noFill/>
          <a:ln>
            <a:noFill/>
          </a:ln>
          <a:effectLst/>
          <a:extLst/>
        </p:spPr>
        <p:txBody>
          <a:bodyPr wrap="none" lIns="64275" tIns="32138" rIns="64275" bIns="32138"/>
          <a:lstStyle>
            <a:lvl1pPr defTabSz="912813" eaLnBrk="0" hangingPunct="0">
              <a:defRPr sz="2400">
                <a:solidFill>
                  <a:schemeClr val="tx1"/>
                </a:solidFill>
                <a:latin typeface="Arial" charset="0"/>
                <a:ea typeface="ＭＳ Ｐゴシック" charset="-128"/>
              </a:defRPr>
            </a:lvl1pPr>
            <a:lvl2pPr marL="742950" indent="-285750" defTabSz="912813" eaLnBrk="0" hangingPunct="0">
              <a:defRPr sz="2400">
                <a:solidFill>
                  <a:schemeClr val="tx1"/>
                </a:solidFill>
                <a:latin typeface="Arial" charset="0"/>
                <a:ea typeface="ＭＳ Ｐゴシック" charset="-128"/>
              </a:defRPr>
            </a:lvl2pPr>
            <a:lvl3pPr marL="1143000" indent="-228600" defTabSz="912813" eaLnBrk="0" hangingPunct="0">
              <a:defRPr sz="2400">
                <a:solidFill>
                  <a:schemeClr val="tx1"/>
                </a:solidFill>
                <a:latin typeface="Arial" charset="0"/>
                <a:ea typeface="ＭＳ Ｐゴシック" charset="-128"/>
              </a:defRPr>
            </a:lvl3pPr>
            <a:lvl4pPr marL="1600200" indent="-228600" defTabSz="912813" eaLnBrk="0" hangingPunct="0">
              <a:defRPr sz="2400">
                <a:solidFill>
                  <a:schemeClr val="tx1"/>
                </a:solidFill>
                <a:latin typeface="Arial" charset="0"/>
                <a:ea typeface="ＭＳ Ｐゴシック" charset="-128"/>
              </a:defRPr>
            </a:lvl4pPr>
            <a:lvl5pPr marL="2057400" indent="-228600" defTabSz="912813" eaLnBrk="0" hangingPunct="0">
              <a:defRPr sz="2400">
                <a:solidFill>
                  <a:schemeClr val="tx1"/>
                </a:solidFill>
                <a:latin typeface="Arial" charset="0"/>
                <a:ea typeface="ＭＳ Ｐゴシック" charset="-128"/>
              </a:defRPr>
            </a:lvl5pPr>
            <a:lvl6pPr marL="2514600" indent="-228600" defTabSz="9128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9128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9128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912813"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fld id="{8BDAAD26-9F1D-CF4D-B82C-496E43D9CB8B}" type="slidenum">
              <a:rPr lang="en-US" altLang="en-US" sz="1100">
                <a:solidFill>
                  <a:srgbClr val="4D4D4D"/>
                </a:solidFill>
                <a:latin typeface="Helvetica Neue Bold Condensed" charset="0"/>
              </a:rPr>
              <a:pPr algn="ctr" eaLnBrk="1" hangingPunct="1"/>
              <a:t>‹#›</a:t>
            </a:fld>
            <a:endParaRPr lang="en-US" altLang="en-US" sz="1100">
              <a:solidFill>
                <a:srgbClr val="4D4D4D"/>
              </a:solidFill>
              <a:latin typeface="Helvetica Neue Bold Condensed" charset="0"/>
            </a:endParaRPr>
          </a:p>
        </p:txBody>
      </p:sp>
      <p:pic>
        <p:nvPicPr>
          <p:cNvPr id="8" name="Picture 7" descr="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50075" y="5476875"/>
            <a:ext cx="218598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title"/>
          </p:nvPr>
        </p:nvSpPr>
        <p:spPr bwMode="auto">
          <a:xfrm>
            <a:off x="178595" y="2059781"/>
            <a:ext cx="8786813" cy="714375"/>
          </a:xfrm>
          <a:prstGeom prst="rect">
            <a:avLst/>
          </a:prstGeom>
          <a:noFill/>
          <a:ln>
            <a:noFill/>
          </a:ln>
          <a:effectLst/>
          <a:extLst/>
        </p:spPr>
        <p:txBody>
          <a:bodyPr/>
          <a:lstStyle/>
          <a:p>
            <a:pPr lvl="0"/>
            <a:r>
              <a:rPr lang="en-US" smtClean="0">
                <a:sym typeface="Helvetica Neue Bold Condensed" charset="0"/>
              </a:rPr>
              <a:t>Click to edit Master title style</a:t>
            </a:r>
            <a:endParaRPr lang="en-US" dirty="0">
              <a:sym typeface="Helvetica Neue Bold Condensed" charset="0"/>
            </a:endParaRPr>
          </a:p>
        </p:txBody>
      </p:sp>
      <p:sp>
        <p:nvSpPr>
          <p:cNvPr id="13" name="Text Placeholder 15"/>
          <p:cNvSpPr>
            <a:spLocks noGrp="1"/>
          </p:cNvSpPr>
          <p:nvPr>
            <p:ph type="body" sz="quarter" idx="11"/>
          </p:nvPr>
        </p:nvSpPr>
        <p:spPr>
          <a:xfrm>
            <a:off x="179388" y="2776728"/>
            <a:ext cx="8786812" cy="457200"/>
          </a:xfrm>
        </p:spPr>
        <p:txBody>
          <a:bodyPr/>
          <a:lstStyle>
            <a:lvl1pPr marL="0" indent="0">
              <a:spcBef>
                <a:spcPts val="0"/>
              </a:spcBef>
              <a:buFontTx/>
              <a:buNone/>
              <a:defRPr sz="2700">
                <a:solidFill>
                  <a:schemeClr val="tx1">
                    <a:lumMod val="75000"/>
                    <a:lumOff val="25000"/>
                  </a:schemeClr>
                </a:solidFill>
                <a:latin typeface="+mn-lt"/>
                <a:cs typeface="Baskerville"/>
              </a:defRPr>
            </a:lvl1pPr>
          </a:lstStyle>
          <a:p>
            <a:pPr lvl="0"/>
            <a:r>
              <a:rPr lang="en-US" smtClean="0"/>
              <a:t>Click to edit Master text styles</a:t>
            </a:r>
          </a:p>
        </p:txBody>
      </p:sp>
      <p:sp>
        <p:nvSpPr>
          <p:cNvPr id="17" name="Text Placeholder 15"/>
          <p:cNvSpPr>
            <a:spLocks noGrp="1"/>
          </p:cNvSpPr>
          <p:nvPr>
            <p:ph type="body" sz="quarter" idx="12"/>
          </p:nvPr>
        </p:nvSpPr>
        <p:spPr>
          <a:xfrm>
            <a:off x="180912" y="3243503"/>
            <a:ext cx="8786812" cy="457200"/>
          </a:xfrm>
        </p:spPr>
        <p:txBody>
          <a:bodyPr/>
          <a:lstStyle>
            <a:lvl1pPr marL="0" indent="0">
              <a:spcBef>
                <a:spcPts val="0"/>
              </a:spcBef>
              <a:buFontTx/>
              <a:buNone/>
              <a:defRPr sz="1800">
                <a:solidFill>
                  <a:schemeClr val="tx1">
                    <a:lumMod val="50000"/>
                    <a:lumOff val="50000"/>
                  </a:schemeClr>
                </a:solidFill>
                <a:latin typeface="+mn-lt"/>
                <a:cs typeface="Baskerville"/>
              </a:defRPr>
            </a:lvl1pPr>
          </a:lstStyle>
          <a:p>
            <a:pPr lvl="0"/>
            <a:r>
              <a:rPr lang="en-US" smtClean="0"/>
              <a:t>Click to edit Master text styles</a:t>
            </a:r>
          </a:p>
        </p:txBody>
      </p:sp>
      <p:sp>
        <p:nvSpPr>
          <p:cNvPr id="9" name="Slide Number Placeholder 2"/>
          <p:cNvSpPr>
            <a:spLocks noGrp="1"/>
          </p:cNvSpPr>
          <p:nvPr>
            <p:ph type="sldNum" sz="quarter" idx="13"/>
          </p:nvPr>
        </p:nvSpPr>
        <p:spPr/>
        <p:txBody>
          <a:bodyPr/>
          <a:lstStyle>
            <a:lvl1pPr>
              <a:defRPr/>
            </a:lvl1pPr>
          </a:lstStyle>
          <a:p>
            <a:fld id="{604267CD-2985-4946-8EDB-49705B6C114E}" type="slidenum">
              <a:rPr lang="en-US" altLang="en-US"/>
              <a:pPr/>
              <a:t>‹#›</a:t>
            </a:fld>
            <a:endParaRPr lang="en-US" altLang="en-US"/>
          </a:p>
        </p:txBody>
      </p:sp>
    </p:spTree>
    <p:extLst>
      <p:ext uri="{BB962C8B-B14F-4D97-AF65-F5344CB8AC3E}">
        <p14:creationId xmlns:p14="http://schemas.microsoft.com/office/powerpoint/2010/main" val="852679443"/>
      </p:ext>
    </p:extLst>
  </p:cSld>
  <p:clrMapOvr>
    <a:masterClrMapping/>
  </p:clrMapOvr>
  <p:transition xmlns:p14="http://schemas.microsoft.com/office/powerpoint/2010/mai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 &amp; Subtitle">
    <p:spTree>
      <p:nvGrpSpPr>
        <p:cNvPr id="1" name=""/>
        <p:cNvGrpSpPr/>
        <p:nvPr/>
      </p:nvGrpSpPr>
      <p:grpSpPr>
        <a:xfrm>
          <a:off x="0" y="0"/>
          <a:ext cx="0" cy="0"/>
          <a:chOff x="0" y="0"/>
          <a:chExt cx="0" cy="0"/>
        </a:xfrm>
      </p:grpSpPr>
      <p:pic>
        <p:nvPicPr>
          <p:cNvPr id="5" name="Picture 4" descr="blue-logo.png"/>
          <p:cNvPicPr>
            <a:picLocks noChangeAspect="1"/>
          </p:cNvPicPr>
          <p:nvPr userDrawn="1"/>
        </p:nvPicPr>
        <p:blipFill>
          <a:blip r:embed="rId2">
            <a:alphaModFix amt="10000"/>
            <a:extLst>
              <a:ext uri="{28A0092B-C50C-407E-A947-70E740481C1C}">
                <a14:useLocalDpi xmlns:a14="http://schemas.microsoft.com/office/drawing/2010/main" val="0"/>
              </a:ext>
            </a:extLst>
          </a:blip>
          <a:srcRect/>
          <a:stretch>
            <a:fillRect/>
          </a:stretch>
        </p:blipFill>
        <p:spPr bwMode="auto">
          <a:xfrm>
            <a:off x="1143000" y="2362200"/>
            <a:ext cx="6858000" cy="4330700"/>
          </a:xfrm>
          <a:prstGeom prst="rect">
            <a:avLst/>
          </a:prstGeom>
          <a:noFill/>
          <a:ln>
            <a:noFill/>
          </a:ln>
          <a:extLst>
            <a:ext uri="{909E8E84-426E-40dd-AFC4-6F175D3DCCD1}">
              <a14:hiddenFill xmlns:a14="http://schemas.microsoft.com/office/drawing/2010/main">
                <a:solidFill>
                  <a:srgbClr val="FFFFFF">
                    <a:alpha val="1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title"/>
          </p:nvPr>
        </p:nvSpPr>
        <p:spPr bwMode="auto">
          <a:xfrm>
            <a:off x="178595" y="2059781"/>
            <a:ext cx="8786813" cy="714375"/>
          </a:xfrm>
          <a:prstGeom prst="rect">
            <a:avLst/>
          </a:prstGeom>
          <a:noFill/>
          <a:ln>
            <a:noFill/>
          </a:ln>
          <a:effectLst/>
          <a:extLst/>
        </p:spPr>
        <p:txBody>
          <a:bodyPr/>
          <a:lstStyle/>
          <a:p>
            <a:pPr lvl="0"/>
            <a:r>
              <a:rPr lang="en-US" smtClean="0">
                <a:sym typeface="Helvetica Neue Bold Condensed" charset="0"/>
              </a:rPr>
              <a:t>Click to edit Master title style</a:t>
            </a:r>
            <a:endParaRPr lang="en-US" dirty="0">
              <a:sym typeface="Helvetica Neue Bold Condensed" charset="0"/>
            </a:endParaRPr>
          </a:p>
        </p:txBody>
      </p:sp>
      <p:sp>
        <p:nvSpPr>
          <p:cNvPr id="13" name="Text Placeholder 15"/>
          <p:cNvSpPr>
            <a:spLocks noGrp="1"/>
          </p:cNvSpPr>
          <p:nvPr>
            <p:ph type="body" sz="quarter" idx="11"/>
          </p:nvPr>
        </p:nvSpPr>
        <p:spPr>
          <a:xfrm>
            <a:off x="179388" y="2776728"/>
            <a:ext cx="8786812" cy="457200"/>
          </a:xfrm>
        </p:spPr>
        <p:txBody>
          <a:bodyPr/>
          <a:lstStyle>
            <a:lvl1pPr marL="0" indent="0">
              <a:spcBef>
                <a:spcPts val="0"/>
              </a:spcBef>
              <a:buFontTx/>
              <a:buNone/>
              <a:defRPr sz="2700">
                <a:solidFill>
                  <a:schemeClr val="tx1">
                    <a:lumMod val="75000"/>
                    <a:lumOff val="25000"/>
                  </a:schemeClr>
                </a:solidFill>
                <a:latin typeface="+mn-lt"/>
                <a:cs typeface="Baskerville"/>
              </a:defRPr>
            </a:lvl1pPr>
          </a:lstStyle>
          <a:p>
            <a:pPr lvl="0"/>
            <a:r>
              <a:rPr lang="en-US" smtClean="0"/>
              <a:t>Click to edit Master text styles</a:t>
            </a:r>
          </a:p>
        </p:txBody>
      </p:sp>
      <p:sp>
        <p:nvSpPr>
          <p:cNvPr id="17" name="Text Placeholder 15"/>
          <p:cNvSpPr>
            <a:spLocks noGrp="1"/>
          </p:cNvSpPr>
          <p:nvPr>
            <p:ph type="body" sz="quarter" idx="12"/>
          </p:nvPr>
        </p:nvSpPr>
        <p:spPr>
          <a:xfrm>
            <a:off x="180912" y="3243503"/>
            <a:ext cx="8786812" cy="457200"/>
          </a:xfrm>
        </p:spPr>
        <p:txBody>
          <a:bodyPr/>
          <a:lstStyle>
            <a:lvl1pPr marL="0" indent="0">
              <a:spcBef>
                <a:spcPts val="0"/>
              </a:spcBef>
              <a:buFontTx/>
              <a:buNone/>
              <a:defRPr sz="1800">
                <a:solidFill>
                  <a:schemeClr val="tx1">
                    <a:lumMod val="50000"/>
                    <a:lumOff val="50000"/>
                  </a:schemeClr>
                </a:solidFill>
                <a:latin typeface="+mn-lt"/>
                <a:cs typeface="Baskerville"/>
              </a:defRPr>
            </a:lvl1pPr>
          </a:lstStyle>
          <a:p>
            <a:pPr lvl="0"/>
            <a:r>
              <a:rPr lang="en-US" smtClean="0"/>
              <a:t>Click to edit Master text styles</a:t>
            </a:r>
          </a:p>
        </p:txBody>
      </p:sp>
    </p:spTree>
    <p:extLst>
      <p:ext uri="{BB962C8B-B14F-4D97-AF65-F5344CB8AC3E}">
        <p14:creationId xmlns:p14="http://schemas.microsoft.com/office/powerpoint/2010/main" val="1991505458"/>
      </p:ext>
    </p:extLst>
  </p:cSld>
  <p:clrMapOvr>
    <a:masterClrMapping/>
  </p:clrMapOvr>
  <p:transition xmlns:p14="http://schemas.microsoft.com/office/powerpoint/2010/mai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Bullets">
    <p:spTree>
      <p:nvGrpSpPr>
        <p:cNvPr id="1" name=""/>
        <p:cNvGrpSpPr/>
        <p:nvPr/>
      </p:nvGrpSpPr>
      <p:grpSpPr>
        <a:xfrm>
          <a:off x="0" y="0"/>
          <a:ext cx="0" cy="0"/>
          <a:chOff x="0" y="0"/>
          <a:chExt cx="0" cy="0"/>
        </a:xfrm>
      </p:grpSpPr>
      <p:sp>
        <p:nvSpPr>
          <p:cNvPr id="5" name="Rectangle 1"/>
          <p:cNvSpPr>
            <a:spLocks/>
          </p:cNvSpPr>
          <p:nvPr/>
        </p:nvSpPr>
        <p:spPr bwMode="auto">
          <a:xfrm>
            <a:off x="0" y="0"/>
            <a:ext cx="9144000" cy="795338"/>
          </a:xfrm>
          <a:prstGeom prst="rect">
            <a:avLst/>
          </a:prstGeom>
          <a:solidFill>
            <a:schemeClr val="tx1"/>
          </a:solidFill>
          <a:ln>
            <a:noFill/>
          </a:ln>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6" name="Straight Connector 5"/>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179388" y="228600"/>
            <a:ext cx="8786812" cy="623887"/>
          </a:xfrm>
        </p:spPr>
        <p:txBody>
          <a:bodyPr/>
          <a:lstStyle>
            <a:lvl1pPr>
              <a:defRPr sz="3600" b="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78595" y="1565672"/>
            <a:ext cx="8786813" cy="4911328"/>
          </a:xfrm>
        </p:spPr>
        <p:txBody>
          <a:bodyPr/>
          <a:lstStyle>
            <a:lvl1pPr>
              <a:defRPr b="0">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15"/>
          <p:cNvSpPr>
            <a:spLocks noGrp="1"/>
          </p:cNvSpPr>
          <p:nvPr>
            <p:ph type="body" sz="quarter" idx="11"/>
          </p:nvPr>
        </p:nvSpPr>
        <p:spPr>
          <a:xfrm>
            <a:off x="179388" y="838200"/>
            <a:ext cx="8786812" cy="731520"/>
          </a:xfrm>
        </p:spPr>
        <p:txBody>
          <a:bodyPr anchor="t"/>
          <a:lstStyle>
            <a:lvl1pPr marL="0" indent="0">
              <a:lnSpc>
                <a:spcPct val="90000"/>
              </a:lnSpc>
              <a:spcBef>
                <a:spcPts val="0"/>
              </a:spcBef>
              <a:buFontTx/>
              <a:buNone/>
              <a:defRPr lang="en-US" sz="2400" b="0" i="1" kern="1200" dirty="0">
                <a:solidFill>
                  <a:srgbClr val="9A9A9A"/>
                </a:solidFill>
                <a:latin typeface="Avenir Light Oblique" charset="0"/>
                <a:ea typeface="Avenir Light Oblique" charset="0"/>
                <a:cs typeface="Avenir Light Oblique" charset="0"/>
                <a:sym typeface="Helvetica Neue Bold Condensed" charset="0"/>
              </a:defRPr>
            </a:lvl1pPr>
          </a:lstStyle>
          <a:p>
            <a:pPr lvl="0"/>
            <a:r>
              <a:rPr lang="en-US" dirty="0" smtClean="0"/>
              <a:t>Click to edit Master text styles</a:t>
            </a:r>
          </a:p>
        </p:txBody>
      </p:sp>
      <p:sp>
        <p:nvSpPr>
          <p:cNvPr id="8" name="Slide Number Placeholder 3"/>
          <p:cNvSpPr>
            <a:spLocks noGrp="1"/>
          </p:cNvSpPr>
          <p:nvPr>
            <p:ph type="sldNum" sz="quarter" idx="12"/>
          </p:nvPr>
        </p:nvSpPr>
        <p:spPr/>
        <p:txBody>
          <a:bodyPr/>
          <a:lstStyle>
            <a:lvl1pPr>
              <a:defRPr/>
            </a:lvl1pPr>
          </a:lstStyle>
          <a:p>
            <a:fld id="{807A7091-0E2A-2946-8B43-04C668274E00}" type="slidenum">
              <a:rPr lang="en-US" altLang="en-US"/>
              <a:pPr/>
              <a:t>‹#›</a:t>
            </a:fld>
            <a:endParaRPr lang="en-US" alt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2303" y="106165"/>
            <a:ext cx="1011646" cy="647700"/>
          </a:xfrm>
          <a:prstGeom prst="rect">
            <a:avLst/>
          </a:prstGeom>
        </p:spPr>
      </p:pic>
    </p:spTree>
    <p:extLst>
      <p:ext uri="{BB962C8B-B14F-4D97-AF65-F5344CB8AC3E}">
        <p14:creationId xmlns:p14="http://schemas.microsoft.com/office/powerpoint/2010/main" val="43729761"/>
      </p:ext>
    </p:extLst>
  </p:cSld>
  <p:clrMapOvr>
    <a:masterClrMapping/>
  </p:clrMapOvr>
  <p:transition xmlns:p14="http://schemas.microsoft.com/office/powerpoint/2010/mai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Bullets - Left">
    <p:spTree>
      <p:nvGrpSpPr>
        <p:cNvPr id="1" name=""/>
        <p:cNvGrpSpPr/>
        <p:nvPr/>
      </p:nvGrpSpPr>
      <p:grpSpPr>
        <a:xfrm>
          <a:off x="0" y="0"/>
          <a:ext cx="0" cy="0"/>
          <a:chOff x="0" y="0"/>
          <a:chExt cx="0" cy="0"/>
        </a:xfrm>
      </p:grpSpPr>
      <p:sp>
        <p:nvSpPr>
          <p:cNvPr id="4" name="Rectangle 4"/>
          <p:cNvSpPr>
            <a:spLocks/>
          </p:cNvSpPr>
          <p:nvPr/>
        </p:nvSpPr>
        <p:spPr bwMode="auto">
          <a:xfrm>
            <a:off x="4535488" y="1589088"/>
            <a:ext cx="90487" cy="5268912"/>
          </a:xfrm>
          <a:prstGeom prst="rect">
            <a:avLst/>
          </a:prstGeom>
          <a:solidFill>
            <a:srgbClr val="343434">
              <a:alpha val="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5"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6" name="Straight Connector 6"/>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8" name="Picture 7"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3748" y="138113"/>
            <a:ext cx="1083577"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a:spLocks noGrp="1"/>
          </p:cNvSpPr>
          <p:nvPr>
            <p:ph idx="1"/>
          </p:nvPr>
        </p:nvSpPr>
        <p:spPr>
          <a:xfrm>
            <a:off x="178595" y="1785938"/>
            <a:ext cx="4178808" cy="4911328"/>
          </a:xfrm>
        </p:spPr>
        <p:txBody>
          <a:bodyPr/>
          <a:lstStyle>
            <a:lvl1pPr>
              <a:defRPr b="0">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9" name="Slide Number Placeholder 3"/>
          <p:cNvSpPr>
            <a:spLocks noGrp="1"/>
          </p:cNvSpPr>
          <p:nvPr>
            <p:ph type="sldNum" sz="quarter" idx="10"/>
          </p:nvPr>
        </p:nvSpPr>
        <p:spPr/>
        <p:txBody>
          <a:bodyPr/>
          <a:lstStyle>
            <a:lvl1pPr>
              <a:defRPr/>
            </a:lvl1pPr>
          </a:lstStyle>
          <a:p>
            <a:fld id="{47BBF4AD-2880-7943-AECC-06FDAAF4BAA9}" type="slidenum">
              <a:rPr lang="en-US" altLang="en-US"/>
              <a:pPr/>
              <a:t>‹#›</a:t>
            </a:fld>
            <a:endParaRPr lang="en-US" altLang="en-US"/>
          </a:p>
        </p:txBody>
      </p:sp>
    </p:spTree>
    <p:extLst>
      <p:ext uri="{BB962C8B-B14F-4D97-AF65-F5344CB8AC3E}">
        <p14:creationId xmlns:p14="http://schemas.microsoft.com/office/powerpoint/2010/main" val="81538437"/>
      </p:ext>
    </p:extLst>
  </p:cSld>
  <p:clrMapOvr>
    <a:masterClrMapping/>
  </p:clrMapOvr>
  <p:transition xmlns:p14="http://schemas.microsoft.com/office/powerpoint/2010/mai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Bullets - Right">
    <p:spTree>
      <p:nvGrpSpPr>
        <p:cNvPr id="1" name=""/>
        <p:cNvGrpSpPr/>
        <p:nvPr/>
      </p:nvGrpSpPr>
      <p:grpSpPr>
        <a:xfrm>
          <a:off x="0" y="0"/>
          <a:ext cx="0" cy="0"/>
          <a:chOff x="0" y="0"/>
          <a:chExt cx="0" cy="0"/>
        </a:xfrm>
      </p:grpSpPr>
      <p:sp>
        <p:nvSpPr>
          <p:cNvPr id="4" name="Rectangle 4"/>
          <p:cNvSpPr>
            <a:spLocks/>
          </p:cNvSpPr>
          <p:nvPr/>
        </p:nvSpPr>
        <p:spPr bwMode="auto">
          <a:xfrm>
            <a:off x="4535488" y="1589088"/>
            <a:ext cx="90487" cy="5268912"/>
          </a:xfrm>
          <a:prstGeom prst="rect">
            <a:avLst/>
          </a:prstGeom>
          <a:solidFill>
            <a:srgbClr val="343434">
              <a:alpha val="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5" name="TextBox 4"/>
          <p:cNvSpPr txBox="1"/>
          <p:nvPr/>
        </p:nvSpPr>
        <p:spPr>
          <a:xfrm>
            <a:off x="995363" y="1147763"/>
            <a:ext cx="185737" cy="369887"/>
          </a:xfrm>
          <a:prstGeom prst="rect">
            <a:avLst/>
          </a:prstGeom>
          <a:noFill/>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800" smtClean="0">
              <a:latin typeface="Franklin Gothic Book" charset="0"/>
            </a:endParaRPr>
          </a:p>
        </p:txBody>
      </p:sp>
      <p:sp>
        <p:nvSpPr>
          <p:cNvPr id="6"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8" name="Straight Connector 7"/>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10" name="Picture 8"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9800" y="138113"/>
            <a:ext cx="178752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a:spLocks noGrp="1"/>
          </p:cNvSpPr>
          <p:nvPr>
            <p:ph idx="1"/>
          </p:nvPr>
        </p:nvSpPr>
        <p:spPr>
          <a:xfrm>
            <a:off x="4782312" y="1785938"/>
            <a:ext cx="4178808" cy="4911328"/>
          </a:xfrm>
        </p:spPr>
        <p:txBody>
          <a:bodyPr/>
          <a:lstStyle>
            <a:lvl1pPr>
              <a:defRPr b="0">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178595" y="178595"/>
            <a:ext cx="8786813" cy="625078"/>
          </a:xfrm>
        </p:spPr>
        <p:txBody>
          <a:bodyPr/>
          <a:lstStyle>
            <a:lvl1pPr>
              <a:defRPr sz="3600">
                <a:solidFill>
                  <a:srgbClr val="173266"/>
                </a:solidFill>
              </a:defRPr>
            </a:lvl1pPr>
          </a:lstStyle>
          <a:p>
            <a:r>
              <a:rPr lang="en-US" dirty="0" smtClean="0"/>
              <a:t>Click to edit Master title style</a:t>
            </a:r>
            <a:endParaRPr lang="en-US" dirty="0"/>
          </a:p>
        </p:txBody>
      </p:sp>
      <p:sp>
        <p:nvSpPr>
          <p:cNvPr id="11" name="Slide Number Placeholder 3"/>
          <p:cNvSpPr>
            <a:spLocks noGrp="1"/>
          </p:cNvSpPr>
          <p:nvPr>
            <p:ph type="sldNum" sz="quarter" idx="10"/>
          </p:nvPr>
        </p:nvSpPr>
        <p:spPr/>
        <p:txBody>
          <a:bodyPr/>
          <a:lstStyle>
            <a:lvl1pPr>
              <a:defRPr/>
            </a:lvl1pPr>
          </a:lstStyle>
          <a:p>
            <a:fld id="{1B7C51EE-F847-1B4D-956A-A48BEA5696E4}" type="slidenum">
              <a:rPr lang="en-US" altLang="en-US"/>
              <a:pPr/>
              <a:t>‹#›</a:t>
            </a:fld>
            <a:endParaRPr lang="en-US" altLang="en-US"/>
          </a:p>
        </p:txBody>
      </p:sp>
    </p:spTree>
    <p:extLst>
      <p:ext uri="{BB962C8B-B14F-4D97-AF65-F5344CB8AC3E}">
        <p14:creationId xmlns:p14="http://schemas.microsoft.com/office/powerpoint/2010/main" val="1399366718"/>
      </p:ext>
    </p:extLst>
  </p:cSld>
  <p:clrMapOvr>
    <a:masterClrMapping/>
  </p:clrMapOvr>
  <p:transition xmlns:p14="http://schemas.microsoft.com/office/powerpoint/2010/mai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mp; Bullets - Right">
    <p:spTree>
      <p:nvGrpSpPr>
        <p:cNvPr id="1" name=""/>
        <p:cNvGrpSpPr/>
        <p:nvPr/>
      </p:nvGrpSpPr>
      <p:grpSpPr>
        <a:xfrm>
          <a:off x="0" y="0"/>
          <a:ext cx="0" cy="0"/>
          <a:chOff x="0" y="0"/>
          <a:chExt cx="0" cy="0"/>
        </a:xfrm>
      </p:grpSpPr>
      <p:sp>
        <p:nvSpPr>
          <p:cNvPr id="5" name="Rectangle 4"/>
          <p:cNvSpPr>
            <a:spLocks/>
          </p:cNvSpPr>
          <p:nvPr/>
        </p:nvSpPr>
        <p:spPr bwMode="auto">
          <a:xfrm>
            <a:off x="4535488" y="1589088"/>
            <a:ext cx="90487" cy="5268912"/>
          </a:xfrm>
          <a:prstGeom prst="rect">
            <a:avLst/>
          </a:prstGeom>
          <a:solidFill>
            <a:srgbClr val="343434">
              <a:alpha val="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6" name="TextBox 5"/>
          <p:cNvSpPr txBox="1"/>
          <p:nvPr/>
        </p:nvSpPr>
        <p:spPr>
          <a:xfrm>
            <a:off x="995363" y="1147763"/>
            <a:ext cx="185737" cy="369887"/>
          </a:xfrm>
          <a:prstGeom prst="rect">
            <a:avLst/>
          </a:prstGeom>
          <a:noFill/>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800" smtClean="0">
              <a:latin typeface="Franklin Gothic Book" charset="0"/>
            </a:endParaRPr>
          </a:p>
        </p:txBody>
      </p:sp>
      <p:sp>
        <p:nvSpPr>
          <p:cNvPr id="8"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10" name="Straight Connector 7"/>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sp>
        <p:nvSpPr>
          <p:cNvPr id="7" name="Content Placeholder 2"/>
          <p:cNvSpPr>
            <a:spLocks noGrp="1"/>
          </p:cNvSpPr>
          <p:nvPr>
            <p:ph idx="1"/>
          </p:nvPr>
        </p:nvSpPr>
        <p:spPr>
          <a:xfrm>
            <a:off x="4782312" y="1785938"/>
            <a:ext cx="4178808" cy="4911328"/>
          </a:xfrm>
        </p:spPr>
        <p:txBody>
          <a:bodyPr/>
          <a:lstStyle>
            <a:lvl1pPr>
              <a:defRPr b="0">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178595" y="178595"/>
            <a:ext cx="8786813" cy="625078"/>
          </a:xfrm>
        </p:spPr>
        <p:txBody>
          <a:bodyPr/>
          <a:lstStyle>
            <a:lvl1pPr>
              <a:defRPr sz="3600">
                <a:solidFill>
                  <a:srgbClr val="173266"/>
                </a:solidFill>
              </a:defRPr>
            </a:lvl1pPr>
          </a:lstStyle>
          <a:p>
            <a:r>
              <a:rPr lang="en-US" smtClean="0"/>
              <a:t>Click to edit Master title style</a:t>
            </a:r>
            <a:endParaRPr lang="en-US" dirty="0"/>
          </a:p>
        </p:txBody>
      </p:sp>
      <p:sp>
        <p:nvSpPr>
          <p:cNvPr id="12" name="Content Placeholder 2"/>
          <p:cNvSpPr>
            <a:spLocks noGrp="1"/>
          </p:cNvSpPr>
          <p:nvPr>
            <p:ph idx="11"/>
          </p:nvPr>
        </p:nvSpPr>
        <p:spPr>
          <a:xfrm>
            <a:off x="240792" y="1794272"/>
            <a:ext cx="4178808" cy="4911328"/>
          </a:xfrm>
        </p:spPr>
        <p:txBody>
          <a:bodyPr/>
          <a:lstStyle>
            <a:lvl1pPr>
              <a:defRPr b="0">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3"/>
          <p:cNvSpPr>
            <a:spLocks noGrp="1"/>
          </p:cNvSpPr>
          <p:nvPr>
            <p:ph type="sldNum" sz="quarter" idx="12"/>
          </p:nvPr>
        </p:nvSpPr>
        <p:spPr/>
        <p:txBody>
          <a:bodyPr/>
          <a:lstStyle>
            <a:lvl1pPr>
              <a:defRPr/>
            </a:lvl1pPr>
          </a:lstStyle>
          <a:p>
            <a:fld id="{79D193B0-F4CE-8D4E-B8CF-01D31CDE5CD5}" type="slidenum">
              <a:rPr lang="en-US" altLang="en-US"/>
              <a:pPr/>
              <a:t>‹#›</a:t>
            </a:fld>
            <a:endParaRPr lang="en-US" altLang="en-US"/>
          </a:p>
        </p:txBody>
      </p:sp>
    </p:spTree>
    <p:extLst>
      <p:ext uri="{BB962C8B-B14F-4D97-AF65-F5344CB8AC3E}">
        <p14:creationId xmlns:p14="http://schemas.microsoft.com/office/powerpoint/2010/main" val="1904564288"/>
      </p:ext>
    </p:extLst>
  </p:cSld>
  <p:clrMapOvr>
    <a:masterClrMapping/>
  </p:clrMapOvr>
  <p:transition xmlns:p14="http://schemas.microsoft.com/office/powerpoint/2010/mai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 Top, 50/50 Layout">
    <p:spTree>
      <p:nvGrpSpPr>
        <p:cNvPr id="1" name=""/>
        <p:cNvGrpSpPr/>
        <p:nvPr/>
      </p:nvGrpSpPr>
      <p:grpSpPr>
        <a:xfrm>
          <a:off x="0" y="0"/>
          <a:ext cx="0" cy="0"/>
          <a:chOff x="0" y="0"/>
          <a:chExt cx="0" cy="0"/>
        </a:xfrm>
      </p:grpSpPr>
      <p:sp>
        <p:nvSpPr>
          <p:cNvPr id="4"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5" name="Straight Connector 6"/>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6" name="Picture 7"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76200"/>
            <a:ext cx="108609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178593" y="138113"/>
            <a:ext cx="8786813" cy="625078"/>
          </a:xfrm>
        </p:spPr>
        <p:txBody>
          <a:bodyPr/>
          <a:lstStyle>
            <a:lvl1pPr>
              <a:defRPr sz="3600">
                <a:solidFill>
                  <a:srgbClr val="173266"/>
                </a:solidFill>
              </a:defRPr>
            </a:lvl1pPr>
          </a:lstStyle>
          <a:p>
            <a:r>
              <a:rPr lang="en-US" smtClean="0"/>
              <a:t>Click to edit Master title style</a:t>
            </a:r>
            <a:endParaRPr lang="en-US" dirty="0"/>
          </a:p>
        </p:txBody>
      </p:sp>
      <p:sp>
        <p:nvSpPr>
          <p:cNvPr id="7" name="Slide Number Placeholder 3"/>
          <p:cNvSpPr>
            <a:spLocks noGrp="1"/>
          </p:cNvSpPr>
          <p:nvPr>
            <p:ph type="sldNum" sz="quarter" idx="10"/>
          </p:nvPr>
        </p:nvSpPr>
        <p:spPr/>
        <p:txBody>
          <a:bodyPr/>
          <a:lstStyle>
            <a:lvl1pPr>
              <a:defRPr/>
            </a:lvl1pPr>
          </a:lstStyle>
          <a:p>
            <a:fld id="{94F86A03-B076-A647-8A72-318AC91DEE55}" type="slidenum">
              <a:rPr lang="en-US" altLang="en-US"/>
              <a:pPr/>
              <a:t>‹#›</a:t>
            </a:fld>
            <a:endParaRPr lang="en-US" altLang="en-US"/>
          </a:p>
        </p:txBody>
      </p:sp>
    </p:spTree>
    <p:extLst>
      <p:ext uri="{BB962C8B-B14F-4D97-AF65-F5344CB8AC3E}">
        <p14:creationId xmlns:p14="http://schemas.microsoft.com/office/powerpoint/2010/main" val="945646454"/>
      </p:ext>
    </p:extLst>
  </p:cSld>
  <p:clrMapOvr>
    <a:masterClrMapping/>
  </p:clrMapOvr>
  <p:transition xmlns:p14="http://schemas.microsoft.com/office/powerpoint/2010/mai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Top, 50/50 Layout">
    <p:spTree>
      <p:nvGrpSpPr>
        <p:cNvPr id="1" name=""/>
        <p:cNvGrpSpPr/>
        <p:nvPr/>
      </p:nvGrpSpPr>
      <p:grpSpPr>
        <a:xfrm>
          <a:off x="0" y="0"/>
          <a:ext cx="0" cy="0"/>
          <a:chOff x="0" y="0"/>
          <a:chExt cx="0" cy="0"/>
        </a:xfrm>
      </p:grpSpPr>
      <p:sp>
        <p:nvSpPr>
          <p:cNvPr id="3" name="Rectangle 3"/>
          <p:cNvSpPr>
            <a:spLocks/>
          </p:cNvSpPr>
          <p:nvPr/>
        </p:nvSpPr>
        <p:spPr bwMode="auto">
          <a:xfrm flipH="1">
            <a:off x="4625975" y="809625"/>
            <a:ext cx="46038" cy="6048375"/>
          </a:xfrm>
          <a:prstGeom prst="rect">
            <a:avLst/>
          </a:prstGeom>
          <a:solidFill>
            <a:srgbClr val="343434">
              <a:alpha val="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4"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5" name="Straight Connector 6"/>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6" name="Picture 7"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76200"/>
            <a:ext cx="108609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178593" y="138113"/>
            <a:ext cx="8786813" cy="625078"/>
          </a:xfrm>
        </p:spPr>
        <p:txBody>
          <a:bodyPr/>
          <a:lstStyle>
            <a:lvl1pPr>
              <a:defRPr sz="3600">
                <a:solidFill>
                  <a:srgbClr val="173266"/>
                </a:solidFill>
              </a:defRPr>
            </a:lvl1pPr>
          </a:lstStyle>
          <a:p>
            <a:r>
              <a:rPr lang="en-US" smtClean="0"/>
              <a:t>Click to edit Master title style</a:t>
            </a:r>
            <a:endParaRPr lang="en-US" dirty="0"/>
          </a:p>
        </p:txBody>
      </p:sp>
      <p:sp>
        <p:nvSpPr>
          <p:cNvPr id="7" name="Slide Number Placeholder 3"/>
          <p:cNvSpPr>
            <a:spLocks noGrp="1"/>
          </p:cNvSpPr>
          <p:nvPr>
            <p:ph type="sldNum" sz="quarter" idx="10"/>
          </p:nvPr>
        </p:nvSpPr>
        <p:spPr/>
        <p:txBody>
          <a:bodyPr/>
          <a:lstStyle>
            <a:lvl1pPr>
              <a:defRPr/>
            </a:lvl1pPr>
          </a:lstStyle>
          <a:p>
            <a:fld id="{94F86A03-B076-A647-8A72-318AC91DEE55}" type="slidenum">
              <a:rPr lang="en-US" altLang="en-US"/>
              <a:pPr/>
              <a:t>‹#›</a:t>
            </a:fld>
            <a:endParaRPr lang="en-US" altLang="en-US"/>
          </a:p>
        </p:txBody>
      </p:sp>
    </p:spTree>
    <p:extLst>
      <p:ext uri="{BB962C8B-B14F-4D97-AF65-F5344CB8AC3E}">
        <p14:creationId xmlns:p14="http://schemas.microsoft.com/office/powerpoint/2010/main" val="280528952"/>
      </p:ext>
    </p:extLst>
  </p:cSld>
  <p:clrMapOvr>
    <a:masterClrMapping/>
  </p:clrMapOvr>
  <p:transition xmlns:p14="http://schemas.microsoft.com/office/powerpoint/2010/mai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560" y="2707560"/>
            <a:ext cx="8786520" cy="713880"/>
          </a:xfrm>
          <a:prstGeom prst="rect">
            <a:avLst/>
          </a:prstGeom>
        </p:spPr>
        <p:txBody>
          <a:bodyPr/>
          <a:lstStyle>
            <a:lvl1pPr>
              <a:defRPr>
                <a:latin typeface="Avenir Book" charset="0"/>
                <a:ea typeface="Avenir Book" charset="0"/>
                <a:cs typeface="Avenir Book" charset="0"/>
              </a:defRPr>
            </a:lvl1pPr>
          </a:lstStyle>
          <a:p>
            <a:r>
              <a:rPr lang="en-US" smtClean="0"/>
              <a:t>Click to edit Master title style</a:t>
            </a:r>
            <a:endParaRPr lang="en-US"/>
          </a:p>
        </p:txBody>
      </p:sp>
    </p:spTree>
    <p:extLst>
      <p:ext uri="{BB962C8B-B14F-4D97-AF65-F5344CB8AC3E}">
        <p14:creationId xmlns:p14="http://schemas.microsoft.com/office/powerpoint/2010/main" val="138648493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4"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6"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7"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8" name="Straight Connector 7"/>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10" name="Picture 8"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9800" y="138113"/>
            <a:ext cx="178752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178595" y="978408"/>
            <a:ext cx="8786813" cy="4911328"/>
          </a:xfrm>
        </p:spPr>
        <p:txBody>
          <a:bodyPr/>
          <a:lstStyle>
            <a:lvl1pPr>
              <a:defRPr>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11" name="Slide Number Placeholder 2"/>
          <p:cNvSpPr>
            <a:spLocks noGrp="1"/>
          </p:cNvSpPr>
          <p:nvPr>
            <p:ph type="sldNum" sz="quarter" idx="10"/>
          </p:nvPr>
        </p:nvSpPr>
        <p:spPr/>
        <p:txBody>
          <a:bodyPr/>
          <a:lstStyle>
            <a:lvl1pPr>
              <a:defRPr/>
            </a:lvl1pPr>
          </a:lstStyle>
          <a:p>
            <a:fld id="{38ED5E5C-F25B-4F43-943B-CA13053DD41B}" type="slidenum">
              <a:rPr lang="en-US" altLang="en-US"/>
              <a:pPr/>
              <a:t>‹#›</a:t>
            </a:fld>
            <a:endParaRPr lang="en-US" altLang="en-US"/>
          </a:p>
        </p:txBody>
      </p:sp>
    </p:spTree>
    <p:extLst>
      <p:ext uri="{BB962C8B-B14F-4D97-AF65-F5344CB8AC3E}">
        <p14:creationId xmlns:p14="http://schemas.microsoft.com/office/powerpoint/2010/main" val="1838676469"/>
      </p:ext>
    </p:extLst>
  </p:cSld>
  <p:clrMapOvr>
    <a:masterClrMapping/>
  </p:clrMapOvr>
  <p:transition xmlns:p14="http://schemas.microsoft.com/office/powerpoint/2010/mai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 Horizontal">
    <p:spTree>
      <p:nvGrpSpPr>
        <p:cNvPr id="1" name=""/>
        <p:cNvGrpSpPr/>
        <p:nvPr/>
      </p:nvGrpSpPr>
      <p:grpSpPr>
        <a:xfrm>
          <a:off x="0" y="0"/>
          <a:ext cx="0" cy="0"/>
          <a:chOff x="0" y="0"/>
          <a:chExt cx="0" cy="0"/>
        </a:xfrm>
      </p:grpSpPr>
      <p:sp>
        <p:nvSpPr>
          <p:cNvPr id="4"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7"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8"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9" name="Title 1"/>
          <p:cNvSpPr txBox="1">
            <a:spLocks/>
          </p:cNvSpPr>
          <p:nvPr/>
        </p:nvSpPr>
        <p:spPr bwMode="auto">
          <a:xfrm>
            <a:off x="179388" y="179388"/>
            <a:ext cx="8786812" cy="623887"/>
          </a:xfrm>
          <a:prstGeom prst="rect">
            <a:avLst/>
          </a:prstGeom>
          <a:noFill/>
          <a:ln>
            <a:noFill/>
          </a:ln>
          <a:effectLst/>
          <a:extLst/>
        </p:spPr>
        <p:txBody>
          <a:bodyPr lIns="0" tIns="0" rIns="0" bIns="0"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4200" b="1" smtClean="0">
                <a:solidFill>
                  <a:srgbClr val="173266"/>
                </a:solidFill>
                <a:latin typeface="Franklin Gothic Medium" charset="0"/>
                <a:sym typeface="Helvetica Neue Bold Condensed" charset="0"/>
              </a:rPr>
              <a:t>Click to edit Master title style</a:t>
            </a:r>
          </a:p>
        </p:txBody>
      </p:sp>
      <p:cxnSp>
        <p:nvCxnSpPr>
          <p:cNvPr id="10" name="Straight Connector 8"/>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11" name="Picture 9"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9800" y="138113"/>
            <a:ext cx="178752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182880" y="5166360"/>
            <a:ext cx="8786813" cy="713232"/>
          </a:xfrm>
        </p:spPr>
        <p:txBody>
          <a:bodyPr/>
          <a:lstStyle>
            <a:lvl1pPr algn="ctr">
              <a:defRPr>
                <a:solidFill>
                  <a:schemeClr val="tx1"/>
                </a:solidFill>
              </a:defRPr>
            </a:lvl1pPr>
          </a:lstStyle>
          <a:p>
            <a:r>
              <a:rPr lang="en-US" smtClean="0"/>
              <a:t>Click to edit Master title style</a:t>
            </a:r>
            <a:endParaRPr lang="en-US" dirty="0"/>
          </a:p>
        </p:txBody>
      </p:sp>
      <p:sp>
        <p:nvSpPr>
          <p:cNvPr id="6" name="Picture Placeholder 4"/>
          <p:cNvSpPr>
            <a:spLocks noGrp="1"/>
          </p:cNvSpPr>
          <p:nvPr>
            <p:ph type="pic" sz="quarter" idx="11"/>
          </p:nvPr>
        </p:nvSpPr>
        <p:spPr>
          <a:xfrm>
            <a:off x="1947672" y="996696"/>
            <a:ext cx="5239512" cy="3931920"/>
          </a:xfrm>
          <a:ln>
            <a:solidFill>
              <a:schemeClr val="tx1"/>
            </a:solidFill>
          </a:ln>
        </p:spPr>
        <p:txBody>
          <a:bodyPr/>
          <a:lstStyle>
            <a:lvl1pPr marL="0" indent="0" algn="ctr">
              <a:spcBef>
                <a:spcPts val="0"/>
              </a:spcBef>
              <a:buNone/>
              <a:defRPr>
                <a:solidFill>
                  <a:srgbClr val="000000"/>
                </a:solidFill>
              </a:defRPr>
            </a:lvl1pPr>
          </a:lstStyle>
          <a:p>
            <a:pPr lvl="0"/>
            <a:r>
              <a:rPr lang="en-US" noProof="0" smtClean="0">
                <a:sym typeface="Helvetica Neue Bold Condensed" charset="0"/>
              </a:rPr>
              <a:t>Click icon to add picture</a:t>
            </a:r>
            <a:endParaRPr lang="en-US" noProof="0" dirty="0">
              <a:sym typeface="Helvetica Neue Bold Condensed" charset="0"/>
            </a:endParaRPr>
          </a:p>
        </p:txBody>
      </p:sp>
      <p:sp>
        <p:nvSpPr>
          <p:cNvPr id="12" name="Slide Number Placeholder 2"/>
          <p:cNvSpPr>
            <a:spLocks noGrp="1"/>
          </p:cNvSpPr>
          <p:nvPr>
            <p:ph type="sldNum" sz="quarter" idx="12"/>
          </p:nvPr>
        </p:nvSpPr>
        <p:spPr/>
        <p:txBody>
          <a:bodyPr/>
          <a:lstStyle>
            <a:lvl1pPr>
              <a:defRPr/>
            </a:lvl1pPr>
          </a:lstStyle>
          <a:p>
            <a:fld id="{62BFE09A-1B30-A244-9CE9-6CCC724B90AA}" type="slidenum">
              <a:rPr lang="en-US" altLang="en-US"/>
              <a:pPr/>
              <a:t>‹#›</a:t>
            </a:fld>
            <a:endParaRPr lang="en-US" altLang="en-US"/>
          </a:p>
        </p:txBody>
      </p:sp>
    </p:spTree>
    <p:extLst>
      <p:ext uri="{BB962C8B-B14F-4D97-AF65-F5344CB8AC3E}">
        <p14:creationId xmlns:p14="http://schemas.microsoft.com/office/powerpoint/2010/main" val="1810644336"/>
      </p:ext>
    </p:extLst>
  </p:cSld>
  <p:clrMapOvr>
    <a:masterClrMapping/>
  </p:clrMapOvr>
  <p:transition xmlns:p14="http://schemas.microsoft.com/office/powerpoint/2010/mai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 Vertical">
    <p:spTree>
      <p:nvGrpSpPr>
        <p:cNvPr id="1" name=""/>
        <p:cNvGrpSpPr/>
        <p:nvPr/>
      </p:nvGrpSpPr>
      <p:grpSpPr>
        <a:xfrm>
          <a:off x="0" y="0"/>
          <a:ext cx="0" cy="0"/>
          <a:chOff x="0" y="0"/>
          <a:chExt cx="0" cy="0"/>
        </a:xfrm>
      </p:grpSpPr>
      <p:sp>
        <p:nvSpPr>
          <p:cNvPr id="8"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9"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10"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11" name="Title 1"/>
          <p:cNvSpPr txBox="1">
            <a:spLocks/>
          </p:cNvSpPr>
          <p:nvPr/>
        </p:nvSpPr>
        <p:spPr bwMode="auto">
          <a:xfrm>
            <a:off x="179388" y="179388"/>
            <a:ext cx="8786812" cy="623887"/>
          </a:xfrm>
          <a:prstGeom prst="rect">
            <a:avLst/>
          </a:prstGeom>
          <a:noFill/>
          <a:ln>
            <a:noFill/>
          </a:ln>
          <a:effectLst/>
          <a:extLst/>
        </p:spPr>
        <p:txBody>
          <a:bodyPr lIns="0" tIns="0" rIns="0" bIns="0"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914400" eaLnBrk="1" hangingPunct="1">
              <a:defRPr/>
            </a:pPr>
            <a:r>
              <a:rPr lang="en-US" sz="4200" b="1" smtClean="0">
                <a:solidFill>
                  <a:srgbClr val="173266"/>
                </a:solidFill>
                <a:latin typeface="Franklin Gothic Medium" charset="0"/>
                <a:sym typeface="Helvetica Neue Bold Condensed" charset="0"/>
              </a:rPr>
              <a:t>Click to edit Master title style</a:t>
            </a:r>
          </a:p>
        </p:txBody>
      </p:sp>
      <p:cxnSp>
        <p:nvCxnSpPr>
          <p:cNvPr id="12" name="Straight Connector 8"/>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13" name="Picture 9"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9800" y="138113"/>
            <a:ext cx="178752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182880" y="1014984"/>
            <a:ext cx="5266944" cy="713232"/>
          </a:xfrm>
        </p:spPr>
        <p:txBody>
          <a:bodyPr/>
          <a:lstStyle>
            <a:lvl1pPr algn="ctr">
              <a:defRPr sz="3600"/>
            </a:lvl1pPr>
          </a:lstStyle>
          <a:p>
            <a:r>
              <a:rPr lang="en-US" smtClean="0"/>
              <a:t>Click to edit Master title style</a:t>
            </a:r>
            <a:endParaRPr lang="en-US" dirty="0"/>
          </a:p>
        </p:txBody>
      </p:sp>
      <p:sp>
        <p:nvSpPr>
          <p:cNvPr id="6" name="Content Placeholder 2"/>
          <p:cNvSpPr>
            <a:spLocks noGrp="1"/>
          </p:cNvSpPr>
          <p:nvPr>
            <p:ph idx="1"/>
          </p:nvPr>
        </p:nvSpPr>
        <p:spPr>
          <a:xfrm>
            <a:off x="178595" y="1828800"/>
            <a:ext cx="5266944" cy="4014216"/>
          </a:xfrm>
        </p:spPr>
        <p:txBody>
          <a:bodyPr/>
          <a:lstStyle>
            <a:lvl1pPr>
              <a:defRPr>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4"/>
          <p:cNvSpPr>
            <a:spLocks noGrp="1"/>
          </p:cNvSpPr>
          <p:nvPr>
            <p:ph type="pic" sz="quarter" idx="11"/>
          </p:nvPr>
        </p:nvSpPr>
        <p:spPr>
          <a:xfrm>
            <a:off x="5687568" y="1014984"/>
            <a:ext cx="3227832" cy="4818888"/>
          </a:xfrm>
          <a:ln>
            <a:solidFill>
              <a:schemeClr val="tx1"/>
            </a:solidFill>
          </a:ln>
        </p:spPr>
        <p:txBody>
          <a:bodyPr/>
          <a:lstStyle>
            <a:lvl1pPr marL="0" indent="0" algn="ctr">
              <a:spcBef>
                <a:spcPts val="0"/>
              </a:spcBef>
              <a:buNone/>
              <a:defRPr>
                <a:solidFill>
                  <a:srgbClr val="000000"/>
                </a:solidFill>
              </a:defRPr>
            </a:lvl1pPr>
          </a:lstStyle>
          <a:p>
            <a:pPr lvl="0"/>
            <a:r>
              <a:rPr lang="en-US" noProof="0" smtClean="0">
                <a:sym typeface="Helvetica Neue Bold Condensed" charset="0"/>
              </a:rPr>
              <a:t>Click icon to add picture</a:t>
            </a:r>
            <a:endParaRPr lang="en-US" noProof="0" dirty="0">
              <a:sym typeface="Helvetica Neue Bold Condensed" charset="0"/>
            </a:endParaRPr>
          </a:p>
        </p:txBody>
      </p:sp>
      <p:sp>
        <p:nvSpPr>
          <p:cNvPr id="14" name="Slide Number Placeholder 2"/>
          <p:cNvSpPr>
            <a:spLocks noGrp="1"/>
          </p:cNvSpPr>
          <p:nvPr>
            <p:ph type="sldNum" sz="quarter" idx="12"/>
          </p:nvPr>
        </p:nvSpPr>
        <p:spPr/>
        <p:txBody>
          <a:bodyPr/>
          <a:lstStyle>
            <a:lvl1pPr>
              <a:defRPr/>
            </a:lvl1pPr>
          </a:lstStyle>
          <a:p>
            <a:fld id="{F639D9F5-A427-EB42-AC1F-58888BB3CF94}" type="slidenum">
              <a:rPr lang="en-US" altLang="en-US"/>
              <a:pPr/>
              <a:t>‹#›</a:t>
            </a:fld>
            <a:endParaRPr lang="en-US" altLang="en-US"/>
          </a:p>
        </p:txBody>
      </p:sp>
    </p:spTree>
    <p:extLst>
      <p:ext uri="{BB962C8B-B14F-4D97-AF65-F5344CB8AC3E}">
        <p14:creationId xmlns:p14="http://schemas.microsoft.com/office/powerpoint/2010/main" val="153312967"/>
      </p:ext>
    </p:extLst>
  </p:cSld>
  <p:clrMapOvr>
    <a:masterClrMapping/>
  </p:clrMapOvr>
  <p:transition xmlns:p14="http://schemas.microsoft.com/office/powerpoint/2010/mai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 Middle">
    <p:spTree>
      <p:nvGrpSpPr>
        <p:cNvPr id="1" name=""/>
        <p:cNvGrpSpPr/>
        <p:nvPr/>
      </p:nvGrpSpPr>
      <p:grpSpPr>
        <a:xfrm>
          <a:off x="0" y="0"/>
          <a:ext cx="0" cy="0"/>
          <a:chOff x="0" y="0"/>
          <a:chExt cx="0" cy="0"/>
        </a:xfrm>
      </p:grpSpPr>
      <p:sp>
        <p:nvSpPr>
          <p:cNvPr id="3"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4"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5"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6" name="Straight Connector 7"/>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7" name="Picture 8"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76" y="6154376"/>
            <a:ext cx="969071" cy="61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247136" y="170260"/>
            <a:ext cx="8786813" cy="625078"/>
          </a:xfrm>
        </p:spPr>
        <p:txBody>
          <a:bodyPr/>
          <a:lstStyle>
            <a:lvl1pPr>
              <a:defRPr>
                <a:solidFill>
                  <a:schemeClr val="tx1"/>
                </a:solidFill>
              </a:defRPr>
            </a:lvl1pPr>
          </a:lstStyle>
          <a:p>
            <a:r>
              <a:rPr lang="en-US" dirty="0" smtClean="0"/>
              <a:t>Click to edit Master title style</a:t>
            </a:r>
            <a:endParaRPr lang="en-US" dirty="0"/>
          </a:p>
        </p:txBody>
      </p:sp>
      <p:sp>
        <p:nvSpPr>
          <p:cNvPr id="9" name="Slide Number Placeholder 2"/>
          <p:cNvSpPr>
            <a:spLocks noGrp="1"/>
          </p:cNvSpPr>
          <p:nvPr>
            <p:ph type="sldNum" sz="quarter" idx="10"/>
          </p:nvPr>
        </p:nvSpPr>
        <p:spPr/>
        <p:txBody>
          <a:bodyPr/>
          <a:lstStyle>
            <a:lvl1pPr>
              <a:defRPr/>
            </a:lvl1pPr>
          </a:lstStyle>
          <a:p>
            <a:fld id="{412FE80B-45E1-C647-B1A8-3B7931EDB169}" type="slidenum">
              <a:rPr lang="en-US" altLang="en-US"/>
              <a:pPr/>
              <a:t>‹#›</a:t>
            </a:fld>
            <a:endParaRPr lang="en-US" altLang="en-US"/>
          </a:p>
        </p:txBody>
      </p:sp>
    </p:spTree>
    <p:extLst>
      <p:ext uri="{BB962C8B-B14F-4D97-AF65-F5344CB8AC3E}">
        <p14:creationId xmlns:p14="http://schemas.microsoft.com/office/powerpoint/2010/main" val="1230177927"/>
      </p:ext>
    </p:extLst>
  </p:cSld>
  <p:clrMapOvr>
    <a:masterClrMapping/>
  </p:clrMapOvr>
  <p:transition xmlns:p14="http://schemas.microsoft.com/office/powerpoint/2010/mai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Blank - Middle">
    <p:spTree>
      <p:nvGrpSpPr>
        <p:cNvPr id="1" name=""/>
        <p:cNvGrpSpPr/>
        <p:nvPr/>
      </p:nvGrpSpPr>
      <p:grpSpPr>
        <a:xfrm>
          <a:off x="0" y="0"/>
          <a:ext cx="0" cy="0"/>
          <a:chOff x="0" y="0"/>
          <a:chExt cx="0" cy="0"/>
        </a:xfrm>
      </p:grpSpPr>
      <p:sp>
        <p:nvSpPr>
          <p:cNvPr id="3"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4"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5"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6" name="Straight Connector 7"/>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dirty="0" smtClean="0"/>
              <a:t>Click to edit Master title style</a:t>
            </a:r>
            <a:endParaRPr lang="en-US" dirty="0"/>
          </a:p>
        </p:txBody>
      </p:sp>
      <p:sp>
        <p:nvSpPr>
          <p:cNvPr id="7" name="Slide Number Placeholder 2"/>
          <p:cNvSpPr>
            <a:spLocks noGrp="1"/>
          </p:cNvSpPr>
          <p:nvPr>
            <p:ph type="sldNum" sz="quarter" idx="10"/>
          </p:nvPr>
        </p:nvSpPr>
        <p:spPr/>
        <p:txBody>
          <a:bodyPr/>
          <a:lstStyle>
            <a:lvl1pPr>
              <a:defRPr/>
            </a:lvl1pPr>
          </a:lstStyle>
          <a:p>
            <a:fld id="{F9A87036-318F-2C48-8F56-DFACF8406DEB}" type="slidenum">
              <a:rPr lang="en-US" altLang="en-US"/>
              <a:pPr/>
              <a:t>‹#›</a:t>
            </a:fld>
            <a:endParaRPr lang="en-US" altLang="en-US"/>
          </a:p>
        </p:txBody>
      </p:sp>
    </p:spTree>
    <p:extLst>
      <p:ext uri="{BB962C8B-B14F-4D97-AF65-F5344CB8AC3E}">
        <p14:creationId xmlns:p14="http://schemas.microsoft.com/office/powerpoint/2010/main" val="1159910522"/>
      </p:ext>
    </p:extLst>
  </p:cSld>
  <p:clrMapOvr>
    <a:masterClrMapping/>
  </p:clrMapOvr>
  <p:transition xmlns:p14="http://schemas.microsoft.com/office/powerpoint/2010/mai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Blank - Middle">
    <p:spTree>
      <p:nvGrpSpPr>
        <p:cNvPr id="1" name=""/>
        <p:cNvGrpSpPr/>
        <p:nvPr/>
      </p:nvGrpSpPr>
      <p:grpSpPr>
        <a:xfrm>
          <a:off x="0" y="0"/>
          <a:ext cx="0" cy="0"/>
          <a:chOff x="0" y="0"/>
          <a:chExt cx="0" cy="0"/>
        </a:xfrm>
      </p:grpSpPr>
      <p:sp>
        <p:nvSpPr>
          <p:cNvPr id="3"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4"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5" name="Straight Connector 6"/>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p:nvPr>
        </p:nvSpPr>
        <p:spPr>
          <a:xfrm>
            <a:off x="178595" y="178595"/>
            <a:ext cx="8786813" cy="625078"/>
          </a:xfrm>
        </p:spPr>
        <p:txBody>
          <a:bodyPr/>
          <a:lstStyle>
            <a:lvl1pPr>
              <a:defRPr>
                <a:solidFill>
                  <a:schemeClr val="tx1"/>
                </a:solidFill>
              </a:defRPr>
            </a:lvl1pPr>
          </a:lstStyle>
          <a:p>
            <a:r>
              <a:rPr lang="en-US" dirty="0" smtClean="0"/>
              <a:t>Click to edit Master title style</a:t>
            </a:r>
            <a:endParaRPr lang="en-US" dirty="0"/>
          </a:p>
        </p:txBody>
      </p:sp>
      <p:sp>
        <p:nvSpPr>
          <p:cNvPr id="6" name="Slide Number Placeholder 2"/>
          <p:cNvSpPr>
            <a:spLocks noGrp="1"/>
          </p:cNvSpPr>
          <p:nvPr>
            <p:ph type="sldNum" sz="quarter" idx="10"/>
          </p:nvPr>
        </p:nvSpPr>
        <p:spPr/>
        <p:txBody>
          <a:bodyPr/>
          <a:lstStyle>
            <a:lvl1pPr>
              <a:defRPr/>
            </a:lvl1pPr>
          </a:lstStyle>
          <a:p>
            <a:fld id="{92049F77-53C4-DA4B-8862-900BE5855AA1}" type="slidenum">
              <a:rPr lang="en-US" altLang="en-US"/>
              <a:pPr/>
              <a:t>‹#›</a:t>
            </a:fld>
            <a:endParaRPr lang="en-US" altLang="en-US"/>
          </a:p>
        </p:txBody>
      </p:sp>
    </p:spTree>
    <p:extLst>
      <p:ext uri="{BB962C8B-B14F-4D97-AF65-F5344CB8AC3E}">
        <p14:creationId xmlns:p14="http://schemas.microsoft.com/office/powerpoint/2010/main" val="1090632570"/>
      </p:ext>
    </p:extLst>
  </p:cSld>
  <p:clrMapOvr>
    <a:masterClrMapping/>
  </p:clrMapOvr>
  <p:transition xmlns:p14="http://schemas.microsoft.com/office/powerpoint/2010/mai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Blank - Middl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12700"/>
            <a:ext cx="91694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5"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6" name="Straight Connector 7"/>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7" name="Slide Number Placeholder 2"/>
          <p:cNvSpPr>
            <a:spLocks noGrp="1"/>
          </p:cNvSpPr>
          <p:nvPr>
            <p:ph type="sldNum" sz="quarter" idx="10"/>
          </p:nvPr>
        </p:nvSpPr>
        <p:spPr/>
        <p:txBody>
          <a:bodyPr/>
          <a:lstStyle>
            <a:lvl1pPr>
              <a:defRPr/>
            </a:lvl1pPr>
          </a:lstStyle>
          <a:p>
            <a:fld id="{C5A9BF9B-03E3-B94F-83C3-5CA69C120A13}" type="slidenum">
              <a:rPr lang="en-US" altLang="en-US"/>
              <a:pPr/>
              <a:t>‹#›</a:t>
            </a:fld>
            <a:endParaRPr lang="en-US" altLang="en-US"/>
          </a:p>
        </p:txBody>
      </p:sp>
    </p:spTree>
    <p:extLst>
      <p:ext uri="{BB962C8B-B14F-4D97-AF65-F5344CB8AC3E}">
        <p14:creationId xmlns:p14="http://schemas.microsoft.com/office/powerpoint/2010/main" val="2007246365"/>
      </p:ext>
    </p:extLst>
  </p:cSld>
  <p:clrMapOvr>
    <a:masterClrMapping/>
  </p:clrMapOvr>
  <p:transition xmlns:p14="http://schemas.microsoft.com/office/powerpoint/2010/mai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Blank - Middle">
    <p:spTree>
      <p:nvGrpSpPr>
        <p:cNvPr id="1" name=""/>
        <p:cNvGrpSpPr/>
        <p:nvPr/>
      </p:nvGrpSpPr>
      <p:grpSpPr>
        <a:xfrm>
          <a:off x="0" y="0"/>
          <a:ext cx="0" cy="0"/>
          <a:chOff x="0" y="0"/>
          <a:chExt cx="0" cy="0"/>
        </a:xfrm>
      </p:grpSpPr>
      <p:pic>
        <p:nvPicPr>
          <p:cNvPr id="3" name="Picture 4" descr="PPT_Template_Backgrounds_2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5"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6"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7" name="Straight Connector 8"/>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9" name="Picture 9" descr="ADL_Logo_NEW2013_Blue-Outlined-Lette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9800" y="138113"/>
            <a:ext cx="178752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10" name="Slide Number Placeholder 2"/>
          <p:cNvSpPr>
            <a:spLocks noGrp="1"/>
          </p:cNvSpPr>
          <p:nvPr>
            <p:ph type="sldNum" sz="quarter" idx="10"/>
          </p:nvPr>
        </p:nvSpPr>
        <p:spPr/>
        <p:txBody>
          <a:bodyPr/>
          <a:lstStyle>
            <a:lvl1pPr>
              <a:defRPr/>
            </a:lvl1pPr>
          </a:lstStyle>
          <a:p>
            <a:fld id="{FBA07902-2356-E24E-8571-21A039295731}" type="slidenum">
              <a:rPr lang="en-US" altLang="en-US"/>
              <a:pPr/>
              <a:t>‹#›</a:t>
            </a:fld>
            <a:endParaRPr lang="en-US" altLang="en-US"/>
          </a:p>
        </p:txBody>
      </p:sp>
    </p:spTree>
    <p:extLst>
      <p:ext uri="{BB962C8B-B14F-4D97-AF65-F5344CB8AC3E}">
        <p14:creationId xmlns:p14="http://schemas.microsoft.com/office/powerpoint/2010/main" val="237319576"/>
      </p:ext>
    </p:extLst>
  </p:cSld>
  <p:clrMapOvr>
    <a:masterClrMapping/>
  </p:clrMapOvr>
  <p:transition xmlns:p14="http://schemas.microsoft.com/office/powerpoint/2010/mai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Blank - Middle">
    <p:spTree>
      <p:nvGrpSpPr>
        <p:cNvPr id="1" name=""/>
        <p:cNvGrpSpPr/>
        <p:nvPr/>
      </p:nvGrpSpPr>
      <p:grpSpPr>
        <a:xfrm>
          <a:off x="0" y="0"/>
          <a:ext cx="0" cy="0"/>
          <a:chOff x="0" y="0"/>
          <a:chExt cx="0" cy="0"/>
        </a:xfrm>
      </p:grpSpPr>
      <p:pic>
        <p:nvPicPr>
          <p:cNvPr id="3" name="Picture 4" descr="PPT_Template_Backgrounds_2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5" name="Straight Connector 6"/>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6" name="Picture 7" descr="ADL_Logo_NEW2013_Blue-Outlined-Lette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7338" y="5838825"/>
            <a:ext cx="12334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7" name="Slide Number Placeholder 2"/>
          <p:cNvSpPr>
            <a:spLocks noGrp="1"/>
          </p:cNvSpPr>
          <p:nvPr>
            <p:ph type="sldNum" sz="quarter" idx="10"/>
          </p:nvPr>
        </p:nvSpPr>
        <p:spPr/>
        <p:txBody>
          <a:bodyPr/>
          <a:lstStyle>
            <a:lvl1pPr>
              <a:defRPr/>
            </a:lvl1pPr>
          </a:lstStyle>
          <a:p>
            <a:fld id="{C7C82DFC-9106-744C-87E6-93CE0F6BCA48}" type="slidenum">
              <a:rPr lang="en-US" altLang="en-US"/>
              <a:pPr/>
              <a:t>‹#›</a:t>
            </a:fld>
            <a:endParaRPr lang="en-US" altLang="en-US"/>
          </a:p>
        </p:txBody>
      </p:sp>
    </p:spTree>
    <p:extLst>
      <p:ext uri="{BB962C8B-B14F-4D97-AF65-F5344CB8AC3E}">
        <p14:creationId xmlns:p14="http://schemas.microsoft.com/office/powerpoint/2010/main" val="236468100"/>
      </p:ext>
    </p:extLst>
  </p:cSld>
  <p:clrMapOvr>
    <a:masterClrMapping/>
  </p:clrMapOvr>
  <p:transition xmlns:p14="http://schemas.microsoft.com/office/powerpoint/2010/mai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6_Blank - Middle">
    <p:spTree>
      <p:nvGrpSpPr>
        <p:cNvPr id="1" name=""/>
        <p:cNvGrpSpPr/>
        <p:nvPr/>
      </p:nvGrpSpPr>
      <p:grpSpPr>
        <a:xfrm>
          <a:off x="0" y="0"/>
          <a:ext cx="0" cy="0"/>
          <a:chOff x="0" y="0"/>
          <a:chExt cx="0" cy="0"/>
        </a:xfrm>
      </p:grpSpPr>
      <p:pic>
        <p:nvPicPr>
          <p:cNvPr id="3" name="Picture 4" descr="PPT_Template_Backgrounds_2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8"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6" name="Slide Number Placeholder 2"/>
          <p:cNvSpPr>
            <a:spLocks noGrp="1"/>
          </p:cNvSpPr>
          <p:nvPr>
            <p:ph type="sldNum" sz="quarter" idx="10"/>
          </p:nvPr>
        </p:nvSpPr>
        <p:spPr/>
        <p:txBody>
          <a:bodyPr/>
          <a:lstStyle>
            <a:lvl1pPr>
              <a:defRPr/>
            </a:lvl1pPr>
          </a:lstStyle>
          <a:p>
            <a:fld id="{06A040E9-6C78-FF49-938B-2ADB30BC2821}" type="slidenum">
              <a:rPr lang="en-US" altLang="en-US"/>
              <a:pPr/>
              <a:t>‹#›</a:t>
            </a:fld>
            <a:endParaRPr lang="en-US" altLang="en-US"/>
          </a:p>
        </p:txBody>
      </p:sp>
    </p:spTree>
    <p:extLst>
      <p:ext uri="{BB962C8B-B14F-4D97-AF65-F5344CB8AC3E}">
        <p14:creationId xmlns:p14="http://schemas.microsoft.com/office/powerpoint/2010/main" val="1804781870"/>
      </p:ext>
    </p:extLst>
  </p:cSld>
  <p:clrMapOvr>
    <a:masterClrMapping/>
  </p:clrMapOvr>
  <p:transition xmlns:p14="http://schemas.microsoft.com/office/powerpoint/2010/mai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lvl1pPr>
              <a:defRPr>
                <a:latin typeface="Avenir Next" charset="0"/>
                <a:ea typeface="Avenir Next" charset="0"/>
                <a:cs typeface="Avenir Next" charset="0"/>
              </a:defRPr>
            </a:lvl1pPr>
          </a:lstStyle>
          <a:p>
            <a:r>
              <a:rPr lang="en-US" smtClean="0"/>
              <a:t>Click to edit Master title style</a:t>
            </a:r>
            <a:endParaRPr lang="en-US"/>
          </a:p>
        </p:txBody>
      </p:sp>
    </p:spTree>
    <p:extLst>
      <p:ext uri="{BB962C8B-B14F-4D97-AF65-F5344CB8AC3E}">
        <p14:creationId xmlns:p14="http://schemas.microsoft.com/office/powerpoint/2010/main" val="224297050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Blank - Middle">
    <p:spTree>
      <p:nvGrpSpPr>
        <p:cNvPr id="1" name=""/>
        <p:cNvGrpSpPr/>
        <p:nvPr/>
      </p:nvGrpSpPr>
      <p:grpSpPr>
        <a:xfrm>
          <a:off x="0" y="0"/>
          <a:ext cx="0" cy="0"/>
          <a:chOff x="0" y="0"/>
          <a:chExt cx="0" cy="0"/>
        </a:xfrm>
      </p:grpSpPr>
      <p:pic>
        <p:nvPicPr>
          <p:cNvPr id="4" name="Picture 4" descr="PPT_Template_Backgrounds_2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6" name="Straight Connector 6"/>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7" name="Picture 7" descr="ADL_Logo_NEW2013_Blue-Outlined-Lette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7338" y="5838825"/>
            <a:ext cx="12334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13" name="Text Placeholder 12"/>
          <p:cNvSpPr>
            <a:spLocks noGrp="1"/>
          </p:cNvSpPr>
          <p:nvPr>
            <p:ph type="body" sz="quarter" idx="11"/>
          </p:nvPr>
        </p:nvSpPr>
        <p:spPr>
          <a:xfrm>
            <a:off x="179388" y="1066800"/>
            <a:ext cx="8786812" cy="5334000"/>
          </a:xfrm>
        </p:spPr>
        <p:txBody>
          <a:bodyPr/>
          <a:lstStyle>
            <a:lvl5pPr>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2"/>
          <p:cNvSpPr>
            <a:spLocks noGrp="1"/>
          </p:cNvSpPr>
          <p:nvPr>
            <p:ph type="sldNum" sz="quarter" idx="12"/>
          </p:nvPr>
        </p:nvSpPr>
        <p:spPr/>
        <p:txBody>
          <a:bodyPr/>
          <a:lstStyle>
            <a:lvl1pPr>
              <a:defRPr/>
            </a:lvl1pPr>
          </a:lstStyle>
          <a:p>
            <a:fld id="{4E2F2D76-0EBA-4F4B-B1F2-EF5F3A8167CC}" type="slidenum">
              <a:rPr lang="en-US" altLang="en-US"/>
              <a:pPr/>
              <a:t>‹#›</a:t>
            </a:fld>
            <a:endParaRPr lang="en-US" altLang="en-US"/>
          </a:p>
        </p:txBody>
      </p:sp>
    </p:spTree>
    <p:extLst>
      <p:ext uri="{BB962C8B-B14F-4D97-AF65-F5344CB8AC3E}">
        <p14:creationId xmlns:p14="http://schemas.microsoft.com/office/powerpoint/2010/main" val="559821925"/>
      </p:ext>
    </p:extLst>
  </p:cSld>
  <p:clrMapOvr>
    <a:masterClrMapping/>
  </p:clrMapOvr>
  <p:transition xmlns:p14="http://schemas.microsoft.com/office/powerpoint/2010/mai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Blank - Middle">
    <p:spTree>
      <p:nvGrpSpPr>
        <p:cNvPr id="1" name=""/>
        <p:cNvGrpSpPr/>
        <p:nvPr/>
      </p:nvGrpSpPr>
      <p:grpSpPr>
        <a:xfrm>
          <a:off x="0" y="0"/>
          <a:ext cx="0" cy="0"/>
          <a:chOff x="0" y="0"/>
          <a:chExt cx="0" cy="0"/>
        </a:xfrm>
      </p:grpSpPr>
      <p:sp>
        <p:nvSpPr>
          <p:cNvPr id="4" name="Rectangle 2"/>
          <p:cNvSpPr>
            <a:spLocks/>
          </p:cNvSpPr>
          <p:nvPr/>
        </p:nvSpPr>
        <p:spPr bwMode="auto">
          <a:xfrm>
            <a:off x="0" y="6062663"/>
            <a:ext cx="9144000" cy="795337"/>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5" name="Straight Connector 5"/>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6" name="Picture 6"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7338" y="5838825"/>
            <a:ext cx="12334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13" name="Text Placeholder 12"/>
          <p:cNvSpPr>
            <a:spLocks noGrp="1"/>
          </p:cNvSpPr>
          <p:nvPr>
            <p:ph type="body" sz="quarter" idx="11"/>
          </p:nvPr>
        </p:nvSpPr>
        <p:spPr>
          <a:xfrm>
            <a:off x="179388" y="1066800"/>
            <a:ext cx="8786812" cy="5334000"/>
          </a:xfrm>
        </p:spPr>
        <p:txBody>
          <a:bodyPr/>
          <a:lstStyle>
            <a:lvl5pPr>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2"/>
          <p:cNvSpPr>
            <a:spLocks noGrp="1"/>
          </p:cNvSpPr>
          <p:nvPr>
            <p:ph type="sldNum" sz="quarter" idx="12"/>
          </p:nvPr>
        </p:nvSpPr>
        <p:spPr/>
        <p:txBody>
          <a:bodyPr/>
          <a:lstStyle>
            <a:lvl1pPr>
              <a:defRPr/>
            </a:lvl1pPr>
          </a:lstStyle>
          <a:p>
            <a:fld id="{D8755D02-31B3-5C43-8DE0-EAA1CDDFCD9C}" type="slidenum">
              <a:rPr lang="en-US" altLang="en-US"/>
              <a:pPr/>
              <a:t>‹#›</a:t>
            </a:fld>
            <a:endParaRPr lang="en-US" altLang="en-US"/>
          </a:p>
        </p:txBody>
      </p:sp>
    </p:spTree>
    <p:extLst>
      <p:ext uri="{BB962C8B-B14F-4D97-AF65-F5344CB8AC3E}">
        <p14:creationId xmlns:p14="http://schemas.microsoft.com/office/powerpoint/2010/main" val="1650447486"/>
      </p:ext>
    </p:extLst>
  </p:cSld>
  <p:clrMapOvr>
    <a:masterClrMapping/>
  </p:clrMapOvr>
  <p:transition xmlns:p14="http://schemas.microsoft.com/office/powerpoint/2010/main" advClick="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_Blank - Middle">
    <p:spTree>
      <p:nvGrpSpPr>
        <p:cNvPr id="1" name=""/>
        <p:cNvGrpSpPr/>
        <p:nvPr/>
      </p:nvGrpSpPr>
      <p:grpSpPr>
        <a:xfrm>
          <a:off x="0" y="0"/>
          <a:ext cx="0" cy="0"/>
          <a:chOff x="0" y="0"/>
          <a:chExt cx="0" cy="0"/>
        </a:xfrm>
      </p:grpSpPr>
      <p:cxnSp>
        <p:nvCxnSpPr>
          <p:cNvPr id="4" name="Straight Connector 4"/>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5" name="Picture 5"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7338" y="5838825"/>
            <a:ext cx="12334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178595" y="178595"/>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13" name="Text Placeholder 12"/>
          <p:cNvSpPr>
            <a:spLocks noGrp="1"/>
          </p:cNvSpPr>
          <p:nvPr>
            <p:ph type="body" sz="quarter" idx="11"/>
          </p:nvPr>
        </p:nvSpPr>
        <p:spPr>
          <a:xfrm>
            <a:off x="179388" y="1066800"/>
            <a:ext cx="8786812" cy="5334000"/>
          </a:xfrm>
        </p:spPr>
        <p:txBody>
          <a:bodyPr/>
          <a:lstStyle>
            <a:lvl5pPr>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2"/>
          <p:cNvSpPr>
            <a:spLocks noGrp="1"/>
          </p:cNvSpPr>
          <p:nvPr>
            <p:ph type="sldNum" sz="quarter" idx="12"/>
          </p:nvPr>
        </p:nvSpPr>
        <p:spPr/>
        <p:txBody>
          <a:bodyPr/>
          <a:lstStyle>
            <a:lvl1pPr>
              <a:defRPr/>
            </a:lvl1pPr>
          </a:lstStyle>
          <a:p>
            <a:fld id="{533FE5E6-CB30-B14C-9E2A-16BEC21B34FE}" type="slidenum">
              <a:rPr lang="en-US" altLang="en-US"/>
              <a:pPr/>
              <a:t>‹#›</a:t>
            </a:fld>
            <a:endParaRPr lang="en-US" altLang="en-US"/>
          </a:p>
        </p:txBody>
      </p:sp>
    </p:spTree>
    <p:extLst>
      <p:ext uri="{BB962C8B-B14F-4D97-AF65-F5344CB8AC3E}">
        <p14:creationId xmlns:p14="http://schemas.microsoft.com/office/powerpoint/2010/main" val="1621112497"/>
      </p:ext>
    </p:extLst>
  </p:cSld>
  <p:clrMapOvr>
    <a:masterClrMapping/>
  </p:clrMapOvr>
  <p:transition xmlns:p14="http://schemas.microsoft.com/office/powerpoint/2010/mai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Background">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fld id="{61FC7598-CEBC-0A4D-AF1B-F5F86D5AC7EA}" type="slidenum">
              <a:rPr lang="en-US" altLang="en-US"/>
              <a:pPr/>
              <a:t>‹#›</a:t>
            </a:fld>
            <a:endParaRPr lang="en-US" altLang="en-US"/>
          </a:p>
        </p:txBody>
      </p:sp>
    </p:spTree>
    <p:extLst>
      <p:ext uri="{BB962C8B-B14F-4D97-AF65-F5344CB8AC3E}">
        <p14:creationId xmlns:p14="http://schemas.microsoft.com/office/powerpoint/2010/main" val="400774609"/>
      </p:ext>
    </p:extLst>
  </p:cSld>
  <p:clrMapOvr>
    <a:masterClrMapping/>
  </p:clrMapOvr>
  <p:transition xmlns:p14="http://schemas.microsoft.com/office/powerpoint/2010/mai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538913"/>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Franklin Gothic Book" charset="0"/>
              </a:defRPr>
            </a:lvl1pPr>
          </a:lstStyle>
          <a:p>
            <a:fld id="{65C7E917-CDA4-5A4D-AA83-7B4C3B929979}" type="datetime1">
              <a:rPr lang="en-US" altLang="en-US"/>
              <a:pPr/>
              <a:t>11/2/16</a:t>
            </a:fld>
            <a:endParaRPr lang="en-US" altLang="en-US"/>
          </a:p>
        </p:txBody>
      </p:sp>
      <p:sp>
        <p:nvSpPr>
          <p:cNvPr id="5" name="Footer Placeholder 4"/>
          <p:cNvSpPr>
            <a:spLocks noGrp="1"/>
          </p:cNvSpPr>
          <p:nvPr>
            <p:ph type="ftr" sz="quarter" idx="11"/>
          </p:nvPr>
        </p:nvSpPr>
        <p:spPr>
          <a:xfrm>
            <a:off x="3124200" y="6538913"/>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Franklin Gothic Book"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D8DC930-3DAC-0440-9475-135D213CECC1}" type="slidenum">
              <a:rPr lang="en-US" altLang="en-US"/>
              <a:pPr/>
              <a:t>‹#›</a:t>
            </a:fld>
            <a:endParaRPr lang="en-US" altLang="en-US"/>
          </a:p>
        </p:txBody>
      </p:sp>
    </p:spTree>
    <p:extLst>
      <p:ext uri="{BB962C8B-B14F-4D97-AF65-F5344CB8AC3E}">
        <p14:creationId xmlns:p14="http://schemas.microsoft.com/office/powerpoint/2010/main" val="1313835406"/>
      </p:ext>
    </p:extLst>
  </p:cSld>
  <p:clrMapOvr>
    <a:masterClrMapping/>
  </p:clrMapOvr>
  <p:transition xmlns:p14="http://schemas.microsoft.com/office/powerpoint/2010/main" advClick="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304800"/>
            <a:ext cx="6248400" cy="533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FFFFFF"/>
              </a:solidFill>
              <a:latin typeface="Century Gothic" charset="0"/>
              <a:ea typeface="ＭＳ Ｐゴシック" charset="0"/>
              <a:cs typeface="Century Gothic" charset="0"/>
            </a:endParaRPr>
          </a:p>
        </p:txBody>
      </p:sp>
      <p:sp>
        <p:nvSpPr>
          <p:cNvPr id="5" name="Rectangle 4"/>
          <p:cNvSpPr/>
          <p:nvPr/>
        </p:nvSpPr>
        <p:spPr>
          <a:xfrm>
            <a:off x="3581400" y="6019800"/>
            <a:ext cx="5565775" cy="533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srgbClr val="FFFFFF"/>
              </a:solidFill>
              <a:latin typeface="Century Gothic" charset="0"/>
              <a:ea typeface="ＭＳ Ｐゴシック" charset="0"/>
              <a:cs typeface="Century Gothic" charset="0"/>
            </a:endParaRPr>
          </a:p>
        </p:txBody>
      </p:sp>
      <p:sp>
        <p:nvSpPr>
          <p:cNvPr id="9" name="Title 8"/>
          <p:cNvSpPr>
            <a:spLocks noGrp="1"/>
          </p:cNvSpPr>
          <p:nvPr>
            <p:ph type="title"/>
          </p:nvPr>
        </p:nvSpPr>
        <p:spPr>
          <a:xfrm>
            <a:off x="178595" y="304799"/>
            <a:ext cx="5917405" cy="498873"/>
          </a:xfrm>
        </p:spPr>
        <p:txBody>
          <a:bodyPr/>
          <a:lstStyle>
            <a:lvl1pPr>
              <a:defRPr sz="2800">
                <a:solidFill>
                  <a:srgbClr val="FFFFFF"/>
                </a:solidFill>
              </a:defRPr>
            </a:lvl1pPr>
          </a:lstStyle>
          <a:p>
            <a:r>
              <a:rPr lang="en-US" smtClean="0"/>
              <a:t>Click to edit Master title style</a:t>
            </a:r>
            <a:endParaRPr lang="en-US"/>
          </a:p>
        </p:txBody>
      </p:sp>
      <p:sp>
        <p:nvSpPr>
          <p:cNvPr id="15" name="Text Placeholder 14"/>
          <p:cNvSpPr>
            <a:spLocks noGrp="1"/>
          </p:cNvSpPr>
          <p:nvPr>
            <p:ph type="body" sz="quarter" idx="13"/>
          </p:nvPr>
        </p:nvSpPr>
        <p:spPr>
          <a:xfrm>
            <a:off x="3581400" y="6019800"/>
            <a:ext cx="5348288" cy="533400"/>
          </a:xfrm>
        </p:spPr>
        <p:txBody>
          <a:bodyPr/>
          <a:lstStyle>
            <a:lvl1pPr>
              <a:buNone/>
              <a:defRPr sz="1800" baseline="0">
                <a:solidFill>
                  <a:srgbClr val="FFFFFF"/>
                </a:solidFill>
              </a:defRPr>
            </a:lvl1pPr>
          </a:lstStyle>
          <a:p>
            <a:pPr lvl="0"/>
            <a:r>
              <a:rPr lang="en-US" smtClean="0"/>
              <a:t>Click to edit Master text styles</a:t>
            </a:r>
          </a:p>
        </p:txBody>
      </p:sp>
      <p:sp>
        <p:nvSpPr>
          <p:cNvPr id="6" name="Slide Number Placeholder 3"/>
          <p:cNvSpPr>
            <a:spLocks noGrp="1"/>
          </p:cNvSpPr>
          <p:nvPr>
            <p:ph type="sldNum" sz="quarter" idx="14"/>
          </p:nvPr>
        </p:nvSpPr>
        <p:spPr/>
        <p:txBody>
          <a:bodyPr/>
          <a:lstStyle>
            <a:lvl1pPr>
              <a:defRPr/>
            </a:lvl1pPr>
          </a:lstStyle>
          <a:p>
            <a:fld id="{03FFA0EB-9C62-CB43-A342-2C15F0BC0B61}" type="slidenum">
              <a:rPr lang="en-US" altLang="en-US"/>
              <a:pPr/>
              <a:t>‹#›</a:t>
            </a:fld>
            <a:endParaRPr lang="en-US" altLang="en-US"/>
          </a:p>
        </p:txBody>
      </p:sp>
    </p:spTree>
    <p:extLst>
      <p:ext uri="{BB962C8B-B14F-4D97-AF65-F5344CB8AC3E}">
        <p14:creationId xmlns:p14="http://schemas.microsoft.com/office/powerpoint/2010/main" val="621522153"/>
      </p:ext>
    </p:extLst>
  </p:cSld>
  <p:clrMapOvr>
    <a:masterClrMapping/>
  </p:clrMapOvr>
  <p:transition xmlns:p14="http://schemas.microsoft.com/office/powerpoint/2010/main" advClick="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Franklin Gothic Book" charset="0"/>
              </a:defRPr>
            </a:lvl1pPr>
          </a:lstStyle>
          <a:p>
            <a:fld id="{7E43ADB3-740B-B248-A316-70FA0C9ADDED}" type="datetime1">
              <a:rPr lang="en-US" altLang="en-US"/>
              <a:pPr/>
              <a:t>11/2/16</a:t>
            </a:fld>
            <a:endParaRPr lang="en-US" altLang="en-US"/>
          </a:p>
        </p:txBody>
      </p:sp>
      <p:sp>
        <p:nvSpPr>
          <p:cNvPr id="8" name="Footer Placeholder 7"/>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Franklin Gothic Book" charset="0"/>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096F3E87-0C0E-F74F-8D6A-BFFD12CAC7D7}" type="slidenum">
              <a:rPr lang="en-US" altLang="en-US"/>
              <a:pPr/>
              <a:t>‹#›</a:t>
            </a:fld>
            <a:endParaRPr lang="en-US" altLang="en-US"/>
          </a:p>
        </p:txBody>
      </p:sp>
    </p:spTree>
    <p:extLst>
      <p:ext uri="{BB962C8B-B14F-4D97-AF65-F5344CB8AC3E}">
        <p14:creationId xmlns:p14="http://schemas.microsoft.com/office/powerpoint/2010/main" val="617613194"/>
      </p:ext>
    </p:extLst>
  </p:cSld>
  <p:clrMapOvr>
    <a:masterClrMapping/>
  </p:clrMapOvr>
  <p:transition xmlns:p14="http://schemas.microsoft.com/office/powerpoint/2010/mai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Bullets - Left">
    <p:spTree>
      <p:nvGrpSpPr>
        <p:cNvPr id="1" name=""/>
        <p:cNvGrpSpPr/>
        <p:nvPr/>
      </p:nvGrpSpPr>
      <p:grpSpPr>
        <a:xfrm>
          <a:off x="0" y="0"/>
          <a:ext cx="0" cy="0"/>
          <a:chOff x="0" y="0"/>
          <a:chExt cx="0" cy="0"/>
        </a:xfrm>
      </p:grpSpPr>
      <p:pic>
        <p:nvPicPr>
          <p:cNvPr id="4" name="Picture 4" descr="PPT_Template_Backgrounds_2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5"/>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6" name="Picture 6" descr="ADL_Logo_NEW2013_Blue-Outlined-Lette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9962" y="5892378"/>
            <a:ext cx="1054038" cy="66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p:cNvSpPr>
          <p:nvPr/>
        </p:nvSpPr>
        <p:spPr bwMode="auto">
          <a:xfrm>
            <a:off x="4535488" y="1266825"/>
            <a:ext cx="90487" cy="5591175"/>
          </a:xfrm>
          <a:prstGeom prst="rect">
            <a:avLst/>
          </a:prstGeom>
          <a:solidFill>
            <a:srgbClr val="343434">
              <a:alpha val="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p>
        </p:txBody>
      </p:sp>
      <p:sp>
        <p:nvSpPr>
          <p:cNvPr id="7" name="Content Placeholder 2"/>
          <p:cNvSpPr>
            <a:spLocks noGrp="1"/>
          </p:cNvSpPr>
          <p:nvPr>
            <p:ph idx="1"/>
          </p:nvPr>
        </p:nvSpPr>
        <p:spPr>
          <a:xfrm>
            <a:off x="178595" y="1267061"/>
            <a:ext cx="4178808" cy="5349837"/>
          </a:xfrm>
        </p:spPr>
        <p:txBody>
          <a:bodyPr anchor="t"/>
          <a:lstStyle>
            <a:lvl1pPr>
              <a:defRPr b="0">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58774" y="182960"/>
            <a:ext cx="8786813" cy="625078"/>
          </a:xfrm>
        </p:spPr>
        <p:txBody>
          <a:bodyPr/>
          <a:lstStyle>
            <a:lvl1pPr>
              <a:defRPr>
                <a:solidFill>
                  <a:srgbClr val="173266"/>
                </a:solidFill>
              </a:defRPr>
            </a:lvl1pPr>
          </a:lstStyle>
          <a:p>
            <a:r>
              <a:rPr lang="en-US" smtClean="0"/>
              <a:t>Click to edit Master title style</a:t>
            </a:r>
            <a:endParaRPr lang="en-US" dirty="0"/>
          </a:p>
        </p:txBody>
      </p:sp>
      <p:sp>
        <p:nvSpPr>
          <p:cNvPr id="9" name="Slide Number Placeholder 3"/>
          <p:cNvSpPr>
            <a:spLocks noGrp="1"/>
          </p:cNvSpPr>
          <p:nvPr>
            <p:ph type="sldNum" sz="quarter" idx="10"/>
          </p:nvPr>
        </p:nvSpPr>
        <p:spPr/>
        <p:txBody>
          <a:bodyPr/>
          <a:lstStyle>
            <a:lvl1pPr>
              <a:defRPr/>
            </a:lvl1pPr>
          </a:lstStyle>
          <a:p>
            <a:fld id="{C3F3DF3C-298E-9847-9B11-36F755E1B68B}" type="slidenum">
              <a:rPr lang="en-US" altLang="en-US"/>
              <a:pPr/>
              <a:t>‹#›</a:t>
            </a:fld>
            <a:endParaRPr lang="en-US" altLang="en-US"/>
          </a:p>
        </p:txBody>
      </p:sp>
    </p:spTree>
    <p:extLst>
      <p:ext uri="{BB962C8B-B14F-4D97-AF65-F5344CB8AC3E}">
        <p14:creationId xmlns:p14="http://schemas.microsoft.com/office/powerpoint/2010/main" val="1002437275"/>
      </p:ext>
    </p:extLst>
  </p:cSld>
  <p:clrMapOvr>
    <a:masterClrMapping/>
  </p:clrMapOvr>
  <p:transition xmlns:p14="http://schemas.microsoft.com/office/powerpoint/2010/main" advClick="0"/>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2">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0" y="6850063"/>
            <a:ext cx="9144000" cy="46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eaLnBrk="1" hangingPunct="1"/>
            <a:endParaRPr lang="en-US" altLang="en-US" sz="4200">
              <a:solidFill>
                <a:srgbClr val="FFFFFF"/>
              </a:solidFill>
              <a:latin typeface="Helvetica Neue Bold Condensed" charset="0"/>
              <a:ea typeface="ヒラギノ角ゴ ProN W6" charset="-128"/>
              <a:sym typeface="Helvetica Neue Bold Condensed" charset="0"/>
            </a:endParaRPr>
          </a:p>
        </p:txBody>
      </p:sp>
      <p:sp>
        <p:nvSpPr>
          <p:cNvPr id="5" name="Rectangle 4"/>
          <p:cNvSpPr/>
          <p:nvPr userDrawn="1"/>
        </p:nvSpPr>
        <p:spPr bwMode="auto">
          <a:xfrm>
            <a:off x="-3175" y="6553200"/>
            <a:ext cx="9144000" cy="306388"/>
          </a:xfrm>
          <a:prstGeom prst="rect">
            <a:avLst/>
          </a:prstGeom>
          <a:gradFill>
            <a:gsLst>
              <a:gs pos="50000">
                <a:schemeClr val="tx1">
                  <a:lumMod val="75000"/>
                  <a:lumOff val="25000"/>
                </a:schemeClr>
              </a:gs>
              <a:gs pos="0">
                <a:schemeClr val="tx1">
                  <a:lumMod val="65000"/>
                  <a:lumOff val="35000"/>
                </a:schemeClr>
              </a:gs>
              <a:gs pos="100000">
                <a:schemeClr val="tx1">
                  <a:lumMod val="85000"/>
                  <a:lumOff val="15000"/>
                </a:schemeClr>
              </a:gs>
            </a:gsLst>
            <a:lin ang="5400000" scaled="0"/>
          </a:gradFill>
          <a:ln>
            <a:noFill/>
          </a:ln>
          <a:effectLst/>
          <a:extLst/>
        </p:spPr>
        <p:txBody>
          <a:bodyPr/>
          <a:lstStyle/>
          <a:p>
            <a:pPr algn="ctr" defTabSz="914400">
              <a:defRPr/>
            </a:pPr>
            <a:endParaRPr lang="en-US" sz="4200">
              <a:solidFill>
                <a:srgbClr val="FFFFFF"/>
              </a:solidFill>
              <a:latin typeface="Helvetica Neue Bold Condensed" charset="0"/>
              <a:ea typeface="ヒラギノ角ゴ ProN W6" charset="0"/>
              <a:cs typeface="ヒラギノ角ゴ ProN W6" charset="0"/>
              <a:sym typeface="Helvetica Neue Bold Condensed" charset="0"/>
            </a:endParaRPr>
          </a:p>
        </p:txBody>
      </p:sp>
      <p:cxnSp>
        <p:nvCxnSpPr>
          <p:cNvPr id="6" name="Straight Connector 6"/>
          <p:cNvCxnSpPr>
            <a:cxnSpLocks noChangeShapeType="1"/>
          </p:cNvCxnSpPr>
          <p:nvPr userDrawn="1"/>
        </p:nvCxnSpPr>
        <p:spPr bwMode="auto">
          <a:xfrm>
            <a:off x="-3175" y="6553200"/>
            <a:ext cx="9147175" cy="0"/>
          </a:xfrm>
          <a:prstGeom prst="line">
            <a:avLst/>
          </a:prstGeom>
          <a:noFill/>
          <a:ln w="12700">
            <a:solidFill>
              <a:srgbClr val="797979"/>
            </a:solidFill>
            <a:round/>
            <a:headEnd/>
            <a:tailEnd/>
          </a:ln>
          <a:extLst>
            <a:ext uri="{909E8E84-426E-40dd-AFC4-6F175D3DCCD1}">
              <a14:hiddenFill xmlns:a14="http://schemas.microsoft.com/office/drawing/2010/main">
                <a:noFill/>
              </a14:hiddenFill>
            </a:ext>
          </a:extLst>
        </p:spPr>
      </p:cxnSp>
      <p:sp>
        <p:nvSpPr>
          <p:cNvPr id="7" name="Rectangle 7"/>
          <p:cNvSpPr>
            <a:spLocks noChangeArrowheads="1"/>
          </p:cNvSpPr>
          <p:nvPr userDrawn="1"/>
        </p:nvSpPr>
        <p:spPr bwMode="auto">
          <a:xfrm>
            <a:off x="0" y="0"/>
            <a:ext cx="914400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defTabSz="914400" eaLnBrk="1" hangingPunct="1"/>
            <a:endParaRPr lang="en-US" altLang="en-US" sz="4200">
              <a:solidFill>
                <a:srgbClr val="FFFFFF"/>
              </a:solidFill>
              <a:latin typeface="Helvetica Neue Bold Condensed" charset="0"/>
              <a:ea typeface="ヒラギノ角ゴ ProN W6" charset="-128"/>
              <a:sym typeface="Helvetica Neue Bold Condensed" charset="0"/>
            </a:endParaRPr>
          </a:p>
        </p:txBody>
      </p:sp>
      <p:sp>
        <p:nvSpPr>
          <p:cNvPr id="8" name="Rectangle 7"/>
          <p:cNvSpPr/>
          <p:nvPr userDrawn="1"/>
        </p:nvSpPr>
        <p:spPr bwMode="auto">
          <a:xfrm>
            <a:off x="-3175" y="242888"/>
            <a:ext cx="9144000" cy="46037"/>
          </a:xfrm>
          <a:prstGeom prst="rect">
            <a:avLst/>
          </a:prstGeom>
          <a:solidFill>
            <a:schemeClr val="bg1">
              <a:lumMod val="85000"/>
            </a:schemeClr>
          </a:solidFill>
          <a:ln>
            <a:noFill/>
          </a:ln>
          <a:effectLst/>
          <a:extLst/>
        </p:spPr>
        <p:txBody>
          <a:bodyPr/>
          <a:lstStyle/>
          <a:p>
            <a:pPr algn="ctr" defTabSz="914400">
              <a:defRPr/>
            </a:pPr>
            <a:endParaRPr lang="en-US" sz="4200">
              <a:solidFill>
                <a:srgbClr val="FFFFFF"/>
              </a:solidFill>
              <a:latin typeface="Helvetica Neue Bold Condensed" charset="0"/>
              <a:ea typeface="ヒラギノ角ゴ ProN W6" charset="0"/>
              <a:cs typeface="ヒラギノ角ゴ ProN W6" charset="0"/>
              <a:sym typeface="Helvetica Neue Bold Condensed" charset="0"/>
            </a:endParaRPr>
          </a:p>
        </p:txBody>
      </p:sp>
      <p:pic>
        <p:nvPicPr>
          <p:cNvPr id="9" name="Picture 9" descr="PPT_Template_Backgrounds_1b.jpg"/>
          <p:cNvPicPr>
            <a:picLocks noChangeAspect="1"/>
          </p:cNvPicPr>
          <p:nvPr userDrawn="1"/>
        </p:nvPicPr>
        <p:blipFill>
          <a:blip r:embed="rId2">
            <a:extLst>
              <a:ext uri="{28A0092B-C50C-407E-A947-70E740481C1C}">
                <a14:useLocalDpi xmlns:a14="http://schemas.microsoft.com/office/drawing/2010/main" val="0"/>
              </a:ext>
            </a:extLst>
          </a:blip>
          <a:srcRect t="86613" b="10953"/>
          <a:stretch>
            <a:fillRect/>
          </a:stretch>
        </p:blipFill>
        <p:spPr bwMode="auto">
          <a:xfrm>
            <a:off x="-3175" y="76200"/>
            <a:ext cx="914400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685800" y="695325"/>
            <a:ext cx="7772400" cy="1362075"/>
          </a:xfrm>
        </p:spPr>
        <p:txBody>
          <a:bodyPr anchor="t"/>
          <a:lstStyle>
            <a:lvl1pPr algn="ctr">
              <a:defRPr sz="4000" b="0" cap="none"/>
            </a:lvl1pPr>
          </a:lstStyle>
          <a:p>
            <a:r>
              <a:rPr lang="en-US" smtClean="0"/>
              <a:t>Click to edit Master title style</a:t>
            </a:r>
            <a:endParaRPr lang="en-US" dirty="0"/>
          </a:p>
        </p:txBody>
      </p:sp>
      <p:sp>
        <p:nvSpPr>
          <p:cNvPr id="18" name="Text Placeholder 2"/>
          <p:cNvSpPr>
            <a:spLocks noGrp="1"/>
          </p:cNvSpPr>
          <p:nvPr>
            <p:ph type="body" idx="1"/>
          </p:nvPr>
        </p:nvSpPr>
        <p:spPr>
          <a:xfrm>
            <a:off x="685800" y="2281021"/>
            <a:ext cx="7772400" cy="538379"/>
          </a:xfrm>
        </p:spPr>
        <p:txBody>
          <a:bodyPr anchor="b">
            <a:normAutofit/>
          </a:bodyPr>
          <a:lstStyle>
            <a:lvl1pPr marL="0" indent="0" algn="ctr">
              <a:buNone/>
              <a:defRPr sz="2400" b="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Date Placeholder 3"/>
          <p:cNvSpPr>
            <a:spLocks noGrp="1"/>
          </p:cNvSpPr>
          <p:nvPr>
            <p:ph type="dt" sz="half" idx="10"/>
          </p:nvPr>
        </p:nvSpPr>
        <p:spPr>
          <a:xfrm>
            <a:off x="457200" y="6530975"/>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chemeClr val="bg1"/>
                </a:solidFill>
              </a:defRPr>
            </a:lvl1pPr>
          </a:lstStyle>
          <a:p>
            <a:fld id="{B0EF3A8F-E5C9-D547-90FD-A2437819A9F3}" type="datetime1">
              <a:rPr lang="en-US" altLang="en-US"/>
              <a:pPr/>
              <a:t>11/2/16</a:t>
            </a:fld>
            <a:endParaRPr lang="en-US" altLang="en-US"/>
          </a:p>
        </p:txBody>
      </p:sp>
      <p:sp>
        <p:nvSpPr>
          <p:cNvPr id="11" name="Footer Placeholder 4"/>
          <p:cNvSpPr>
            <a:spLocks noGrp="1"/>
          </p:cNvSpPr>
          <p:nvPr>
            <p:ph type="ftr" sz="quarter" idx="11"/>
          </p:nvPr>
        </p:nvSpPr>
        <p:spPr>
          <a:xfrm>
            <a:off x="3124200" y="6530975"/>
            <a:ext cx="2895600" cy="365125"/>
          </a:xfrm>
          <a:prstGeom prst="rect">
            <a:avLst/>
          </a:prstGeom>
        </p:spPr>
        <p:txBody>
          <a:bodyPr vert="horz" wrap="square" lIns="91440" tIns="45720" rIns="91440" bIns="45720" numCol="1" anchor="t" anchorCtr="0" compatLnSpc="1">
            <a:prstTxWarp prst="textNoShape">
              <a:avLst/>
            </a:prstTxWarp>
          </a:bodyPr>
          <a:lstStyle>
            <a:lvl1pPr>
              <a:defRPr>
                <a:solidFill>
                  <a:schemeClr val="bg1"/>
                </a:solidFill>
                <a:ea typeface="ＭＳ Ｐゴシック" charset="0"/>
                <a:cs typeface="ＭＳ Ｐゴシック" charset="0"/>
              </a:defRPr>
            </a:lvl1pPr>
          </a:lstStyle>
          <a:p>
            <a:pPr>
              <a:defRPr/>
            </a:pPr>
            <a:endParaRPr lang="en-US"/>
          </a:p>
        </p:txBody>
      </p:sp>
      <p:sp>
        <p:nvSpPr>
          <p:cNvPr id="12" name="Slide Number Placeholder 5"/>
          <p:cNvSpPr>
            <a:spLocks noGrp="1"/>
          </p:cNvSpPr>
          <p:nvPr>
            <p:ph type="sldNum" sz="quarter" idx="12"/>
          </p:nvPr>
        </p:nvSpPr>
        <p:spPr>
          <a:xfrm>
            <a:off x="8853488" y="6588125"/>
            <a:ext cx="217487" cy="241300"/>
          </a:xfrm>
        </p:spPr>
        <p:txBody>
          <a:bodyPr/>
          <a:lstStyle>
            <a:lvl1pPr>
              <a:defRPr>
                <a:solidFill>
                  <a:schemeClr val="bg1"/>
                </a:solidFill>
              </a:defRPr>
            </a:lvl1pPr>
          </a:lstStyle>
          <a:p>
            <a:fld id="{220E36D9-FA7B-C14A-8FB2-6181D6449BA0}" type="slidenum">
              <a:rPr lang="en-US" altLang="en-US"/>
              <a:pPr/>
              <a:t>‹#›</a:t>
            </a:fld>
            <a:endParaRPr lang="en-US" altLang="en-US"/>
          </a:p>
        </p:txBody>
      </p:sp>
    </p:spTree>
    <p:extLst>
      <p:ext uri="{BB962C8B-B14F-4D97-AF65-F5344CB8AC3E}">
        <p14:creationId xmlns:p14="http://schemas.microsoft.com/office/powerpoint/2010/main" val="1945110968"/>
      </p:ext>
    </p:extLst>
  </p:cSld>
  <p:clrMapOvr>
    <a:masterClrMapping/>
  </p:clrMapOvr>
  <p:transition xmlns:p14="http://schemas.microsoft.com/office/powerpoint/2010/main" advClick="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4" name="Picture 4" descr="PPT_Template_Backgrounds_2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bwMode="auto">
          <a:xfrm>
            <a:off x="0" y="795338"/>
            <a:ext cx="9147175" cy="1587"/>
          </a:xfrm>
          <a:prstGeom prst="line">
            <a:avLst/>
          </a:prstGeom>
          <a:solidFill>
            <a:srgbClr val="4D4D4D"/>
          </a:solidFill>
          <a:ln>
            <a:solidFill>
              <a:srgbClr val="343434"/>
            </a:solidFil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 name="Picture 6" descr="ADL_Logo_NEW2013_Blue-Outlined-Lette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9800" y="138113"/>
            <a:ext cx="178752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178595" y="178595"/>
            <a:ext cx="8786813" cy="625078"/>
          </a:xfrm>
        </p:spPr>
        <p:txBody>
          <a:bodyPr/>
          <a:lstStyle>
            <a:lvl1pPr>
              <a:defRPr>
                <a:solidFill>
                  <a:srgbClr val="173266"/>
                </a:solidFill>
                <a:latin typeface="+mj-lt"/>
                <a:cs typeface="Franklin Gothic Medi (Headings)"/>
              </a:defRPr>
            </a:lvl1pPr>
          </a:lstStyle>
          <a:p>
            <a:r>
              <a:rPr lang="en-US" smtClean="0"/>
              <a:t>Click to edit Master title style</a:t>
            </a:r>
            <a:endParaRPr lang="en-US" dirty="0"/>
          </a:p>
        </p:txBody>
      </p:sp>
      <p:sp>
        <p:nvSpPr>
          <p:cNvPr id="10" name="Content Placeholder 2"/>
          <p:cNvSpPr>
            <a:spLocks noGrp="1"/>
          </p:cNvSpPr>
          <p:nvPr>
            <p:ph idx="1"/>
          </p:nvPr>
        </p:nvSpPr>
        <p:spPr>
          <a:xfrm>
            <a:off x="178595" y="1314089"/>
            <a:ext cx="8786813" cy="5302810"/>
          </a:xfrm>
        </p:spPr>
        <p:txBody>
          <a:bodyPr anchor="t"/>
          <a:lstStyle>
            <a:lvl1pPr>
              <a:spcAft>
                <a:spcPts val="0"/>
              </a:spcAft>
              <a:defRPr b="0">
                <a:solidFill>
                  <a:schemeClr val="tx1"/>
                </a:solidFill>
              </a:defRPr>
            </a:lvl1pPr>
            <a:lvl2pPr>
              <a:spcAft>
                <a:spcPts val="0"/>
              </a:spcAft>
              <a:defRPr>
                <a:solidFill>
                  <a:schemeClr val="accent1"/>
                </a:solidFill>
              </a:defRPr>
            </a:lvl2pPr>
            <a:lvl3pPr>
              <a:spcAft>
                <a:spcPts val="0"/>
              </a:spcAft>
              <a:defRPr>
                <a:solidFill>
                  <a:schemeClr val="accent1"/>
                </a:solidFill>
              </a:defRPr>
            </a:lvl3pPr>
            <a:lvl4pPr>
              <a:spcAft>
                <a:spcPts val="0"/>
              </a:spcAft>
              <a:defRPr>
                <a:solidFill>
                  <a:schemeClr val="accent1"/>
                </a:solidFill>
              </a:defRPr>
            </a:lvl4pPr>
            <a:lvl5pPr>
              <a:spcAft>
                <a:spcPts val="0"/>
              </a:spcAft>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2"/>
          <p:cNvSpPr>
            <a:spLocks noGrp="1"/>
          </p:cNvSpPr>
          <p:nvPr>
            <p:ph type="sldNum" sz="quarter" idx="10"/>
          </p:nvPr>
        </p:nvSpPr>
        <p:spPr/>
        <p:txBody>
          <a:bodyPr/>
          <a:lstStyle>
            <a:lvl1pPr>
              <a:defRPr/>
            </a:lvl1pPr>
          </a:lstStyle>
          <a:p>
            <a:fld id="{27CF464A-BEBE-874C-A416-E47D0DDA4F4E}" type="slidenum">
              <a:rPr lang="en-US" altLang="en-US"/>
              <a:pPr/>
              <a:t>‹#›</a:t>
            </a:fld>
            <a:endParaRPr lang="en-US" altLang="en-US"/>
          </a:p>
        </p:txBody>
      </p:sp>
    </p:spTree>
    <p:extLst>
      <p:ext uri="{BB962C8B-B14F-4D97-AF65-F5344CB8AC3E}">
        <p14:creationId xmlns:p14="http://schemas.microsoft.com/office/powerpoint/2010/main" val="909959714"/>
      </p:ext>
    </p:extLst>
  </p:cSld>
  <p:clrMapOvr>
    <a:masterClrMapping/>
  </p:clrMapOvr>
  <p:transition xmlns:p14="http://schemas.microsoft.com/office/powerpoint/2010/mai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1"/>
            <a:ext cx="8534400" cy="1143000"/>
          </a:xfrm>
          <a:prstGeom prst="rect">
            <a:avLst/>
          </a:prstGeom>
        </p:spPr>
        <p:txBody>
          <a:bodyPr/>
          <a:lstStyle>
            <a:lvl1pPr>
              <a:defRPr sz="3600" baseline="0">
                <a:latin typeface="Avenir Next" charset="0"/>
                <a:ea typeface="Avenir Next" charset="0"/>
                <a:cs typeface="Avenir Next" charset="0"/>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04800" y="1981200"/>
            <a:ext cx="8534400" cy="4648200"/>
          </a:xfrm>
          <a:prstGeom prst="rect">
            <a:avLst/>
          </a:prstGeom>
        </p:spPr>
        <p:txBody>
          <a:bodyPr/>
          <a:lstStyle>
            <a:lvl1pPr>
              <a:defRPr sz="2400" b="0" i="0">
                <a:solidFill>
                  <a:schemeClr val="bg1">
                    <a:lumMod val="85000"/>
                  </a:schemeClr>
                </a:solidFill>
                <a:latin typeface="Avenir Next" charset="0"/>
                <a:ea typeface="Avenir Next" charset="0"/>
                <a:cs typeface="Avenir Next" charset="0"/>
              </a:defRPr>
            </a:lvl1pPr>
            <a:lvl2pPr>
              <a:defRPr sz="2000" b="0" i="0">
                <a:solidFill>
                  <a:schemeClr val="bg1">
                    <a:lumMod val="85000"/>
                  </a:schemeClr>
                </a:solidFill>
                <a:latin typeface="Avenir Next" charset="0"/>
                <a:ea typeface="Avenir Next" charset="0"/>
                <a:cs typeface="Avenir Next" charset="0"/>
              </a:defRPr>
            </a:lvl2pPr>
            <a:lvl3pPr>
              <a:defRPr b="0" i="0">
                <a:solidFill>
                  <a:schemeClr val="bg1">
                    <a:lumMod val="85000"/>
                  </a:schemeClr>
                </a:solidFill>
                <a:latin typeface="Avenir Next" charset="0"/>
                <a:ea typeface="Avenir Next" charset="0"/>
                <a:cs typeface="Avenir Next" charset="0"/>
              </a:defRPr>
            </a:lvl3pPr>
            <a:lvl4pPr>
              <a:defRPr sz="1600" b="0" i="0">
                <a:solidFill>
                  <a:schemeClr val="bg1">
                    <a:lumMod val="85000"/>
                  </a:schemeClr>
                </a:solidFill>
                <a:latin typeface="Avenir Next" charset="0"/>
                <a:ea typeface="Avenir Next" charset="0"/>
                <a:cs typeface="Avenir Next" charset="0"/>
              </a:defRPr>
            </a:lvl4pPr>
            <a:lvl5pPr>
              <a:defRPr sz="1400" b="0" i="0">
                <a:solidFill>
                  <a:schemeClr val="bg1">
                    <a:lumMod val="85000"/>
                  </a:schemeClr>
                </a:solidFill>
                <a:latin typeface="Avenir Next" charset="0"/>
                <a:ea typeface="Avenir Next" charset="0"/>
                <a:cs typeface="Avenir Next" charset="0"/>
              </a:defRPr>
            </a:lvl5pPr>
          </a:lstStyle>
          <a:p>
            <a:pPr lvl="0"/>
            <a:r>
              <a:rPr lang="en-US" dirty="0" smtClean="0"/>
              <a:t> Click to edit Master text styles</a:t>
            </a:r>
          </a:p>
          <a:p>
            <a:pPr lvl="1"/>
            <a:r>
              <a:rPr lang="en-US" dirty="0" smtClean="0"/>
              <a:t> Second level	</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1401042023"/>
      </p:ext>
    </p:extLst>
  </p:cSld>
  <p:clrMapOvr>
    <a:masterClrMapping/>
  </p:clrMapOvr>
  <p:transition xmlns:p14="http://schemas.microsoft.com/office/powerpoint/2010/mai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6" name="Title 1"/>
          <p:cNvSpPr>
            <a:spLocks noGrp="1"/>
          </p:cNvSpPr>
          <p:nvPr>
            <p:ph type="title"/>
          </p:nvPr>
        </p:nvSpPr>
        <p:spPr>
          <a:xfrm>
            <a:off x="304800" y="228601"/>
            <a:ext cx="8534400" cy="1143000"/>
          </a:xfrm>
          <a:prstGeom prst="rect">
            <a:avLst/>
          </a:prstGeom>
        </p:spPr>
        <p:txBody>
          <a:bodyPr/>
          <a:lstStyle>
            <a:lvl1pPr>
              <a:defRPr sz="3600" baseline="0">
                <a:latin typeface="Avenir Next" charset="0"/>
                <a:ea typeface="Avenir Next" charset="0"/>
                <a:cs typeface="Avenir Next" charset="0"/>
              </a:defRPr>
            </a:lvl1pPr>
          </a:lstStyle>
          <a:p>
            <a:r>
              <a:rPr lang="en-US" dirty="0" smtClean="0"/>
              <a:t>Click to edit Master title style</a:t>
            </a:r>
            <a:endParaRPr lang="en-US" dirty="0"/>
          </a:p>
        </p:txBody>
      </p:sp>
      <p:sp>
        <p:nvSpPr>
          <p:cNvPr id="7" name="Text Placeholder 3"/>
          <p:cNvSpPr>
            <a:spLocks noGrp="1"/>
          </p:cNvSpPr>
          <p:nvPr>
            <p:ph type="body" sz="quarter" idx="10" hasCustomPrompt="1"/>
          </p:nvPr>
        </p:nvSpPr>
        <p:spPr>
          <a:xfrm>
            <a:off x="304800" y="1981200"/>
            <a:ext cx="8534400" cy="4648200"/>
          </a:xfrm>
          <a:prstGeom prst="rect">
            <a:avLst/>
          </a:prstGeom>
        </p:spPr>
        <p:txBody>
          <a:bodyPr/>
          <a:lstStyle>
            <a:lvl1pPr>
              <a:defRPr sz="2400" b="0" i="0">
                <a:solidFill>
                  <a:schemeClr val="bg1">
                    <a:lumMod val="85000"/>
                  </a:schemeClr>
                </a:solidFill>
                <a:latin typeface="Avenir Next" charset="0"/>
                <a:ea typeface="Avenir Next" charset="0"/>
                <a:cs typeface="Avenir Next" charset="0"/>
              </a:defRPr>
            </a:lvl1pPr>
            <a:lvl2pPr>
              <a:defRPr sz="2000" b="0" i="0">
                <a:solidFill>
                  <a:schemeClr val="bg1">
                    <a:lumMod val="85000"/>
                  </a:schemeClr>
                </a:solidFill>
                <a:latin typeface="Avenir Next" charset="0"/>
                <a:ea typeface="Avenir Next" charset="0"/>
                <a:cs typeface="Avenir Next" charset="0"/>
              </a:defRPr>
            </a:lvl2pPr>
            <a:lvl3pPr>
              <a:defRPr b="0" i="0">
                <a:solidFill>
                  <a:schemeClr val="bg1">
                    <a:lumMod val="85000"/>
                  </a:schemeClr>
                </a:solidFill>
                <a:latin typeface="Avenir Next" charset="0"/>
                <a:ea typeface="Avenir Next" charset="0"/>
                <a:cs typeface="Avenir Next" charset="0"/>
              </a:defRPr>
            </a:lvl3pPr>
            <a:lvl4pPr>
              <a:defRPr sz="1600" b="0" i="0">
                <a:solidFill>
                  <a:schemeClr val="bg1">
                    <a:lumMod val="85000"/>
                  </a:schemeClr>
                </a:solidFill>
                <a:latin typeface="Avenir Next" charset="0"/>
                <a:ea typeface="Avenir Next" charset="0"/>
                <a:cs typeface="Avenir Next" charset="0"/>
              </a:defRPr>
            </a:lvl4pPr>
            <a:lvl5pPr>
              <a:defRPr sz="1400" b="0" i="0">
                <a:solidFill>
                  <a:schemeClr val="bg1">
                    <a:lumMod val="85000"/>
                  </a:schemeClr>
                </a:solidFill>
                <a:latin typeface="Avenir Next" charset="0"/>
                <a:ea typeface="Avenir Next" charset="0"/>
                <a:cs typeface="Avenir Next" charset="0"/>
              </a:defRPr>
            </a:lvl5pPr>
          </a:lstStyle>
          <a:p>
            <a:pPr lvl="0"/>
            <a:r>
              <a:rPr lang="en-US" dirty="0" smtClean="0"/>
              <a:t> Click to edit Master text styles</a:t>
            </a:r>
          </a:p>
          <a:p>
            <a:pPr lvl="1"/>
            <a:r>
              <a:rPr lang="en-US" dirty="0" smtClean="0"/>
              <a:t> Second level	</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418471527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mp; Bullets">
    <p:spTree>
      <p:nvGrpSpPr>
        <p:cNvPr id="1" name=""/>
        <p:cNvGrpSpPr/>
        <p:nvPr/>
      </p:nvGrpSpPr>
      <p:grpSpPr>
        <a:xfrm>
          <a:off x="0" y="0"/>
          <a:ext cx="0" cy="0"/>
          <a:chOff x="0" y="0"/>
          <a:chExt cx="0" cy="0"/>
        </a:xfrm>
      </p:grpSpPr>
      <p:sp>
        <p:nvSpPr>
          <p:cNvPr id="5"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6" name="Straight Connector 5"/>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pic>
        <p:nvPicPr>
          <p:cNvPr id="7" name="Picture 6" descr="ADL_Logo_NEW2013_Blue-Outlined-Letters.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9800" y="138113"/>
            <a:ext cx="1787525"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388" y="179388"/>
            <a:ext cx="8786812" cy="623887"/>
          </a:xfrm>
          <a:prstGeom prst="rect">
            <a:avLst/>
          </a:prstGeom>
        </p:spPr>
        <p:txBody>
          <a:bodyPr/>
          <a:lstStyle>
            <a:lvl1pPr>
              <a:defRPr>
                <a:solidFill>
                  <a:srgbClr val="17326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78595" y="1582742"/>
            <a:ext cx="8786813" cy="4911328"/>
          </a:xfrm>
          <a:prstGeom prst="rect">
            <a:avLst/>
          </a:prstGeom>
        </p:spPr>
        <p:txBody>
          <a:bodyPr/>
          <a:lstStyle>
            <a:lvl1pPr>
              <a:defRPr b="0">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15"/>
          <p:cNvSpPr>
            <a:spLocks noGrp="1"/>
          </p:cNvSpPr>
          <p:nvPr>
            <p:ph type="body" sz="quarter" idx="11"/>
          </p:nvPr>
        </p:nvSpPr>
        <p:spPr>
          <a:xfrm>
            <a:off x="179388" y="804672"/>
            <a:ext cx="8786812" cy="731520"/>
          </a:xfrm>
          <a:prstGeom prst="rect">
            <a:avLst/>
          </a:prstGeom>
        </p:spPr>
        <p:txBody>
          <a:bodyPr anchor="t"/>
          <a:lstStyle>
            <a:lvl1pPr marL="0" indent="0">
              <a:lnSpc>
                <a:spcPct val="90000"/>
              </a:lnSpc>
              <a:spcBef>
                <a:spcPts val="0"/>
              </a:spcBef>
              <a:buFontTx/>
              <a:buNone/>
              <a:defRPr lang="en-US" sz="2700" b="0" kern="1200" dirty="0">
                <a:solidFill>
                  <a:srgbClr val="9A9A9A"/>
                </a:solidFill>
                <a:latin typeface="+mn-lt"/>
                <a:ea typeface="ＭＳ Ｐゴシック" charset="0"/>
                <a:cs typeface="Helvetica Neue Light" charset="0"/>
                <a:sym typeface="Helvetica Neue Bold Condensed" charset="0"/>
              </a:defRPr>
            </a:lvl1pPr>
          </a:lstStyle>
          <a:p>
            <a:pPr lvl="0"/>
            <a:r>
              <a:rPr lang="en-US" smtClean="0"/>
              <a:t>Click to edit Master text styles</a:t>
            </a:r>
          </a:p>
        </p:txBody>
      </p:sp>
      <p:sp>
        <p:nvSpPr>
          <p:cNvPr id="8" name="Slide Number Placeholder 3"/>
          <p:cNvSpPr>
            <a:spLocks noGrp="1"/>
          </p:cNvSpPr>
          <p:nvPr>
            <p:ph type="sldNum" sz="quarter" idx="12"/>
          </p:nvPr>
        </p:nvSpPr>
        <p:spPr>
          <a:xfrm>
            <a:off x="8929688" y="6616700"/>
            <a:ext cx="217487" cy="241300"/>
          </a:xfrm>
          <a:prstGeom prst="rect">
            <a:avLst/>
          </a:prstGeom>
        </p:spPr>
        <p:txBody>
          <a:bodyPr/>
          <a:lstStyle>
            <a:lvl1pPr>
              <a:defRPr/>
            </a:lvl1pPr>
          </a:lstStyle>
          <a:p>
            <a:fld id="{807A7091-0E2A-2946-8B43-04C668274E00}" type="slidenum">
              <a:rPr lang="en-US" altLang="en-US"/>
              <a:pPr/>
              <a:t>‹#›</a:t>
            </a:fld>
            <a:endParaRPr lang="en-US" altLang="en-US"/>
          </a:p>
        </p:txBody>
      </p:sp>
    </p:spTree>
    <p:extLst>
      <p:ext uri="{BB962C8B-B14F-4D97-AF65-F5344CB8AC3E}">
        <p14:creationId xmlns:p14="http://schemas.microsoft.com/office/powerpoint/2010/main" val="281123177"/>
      </p:ext>
    </p:extLst>
  </p:cSld>
  <p:clrMapOvr>
    <a:masterClrMapping/>
  </p:clrMapOvr>
  <p:transition xmlns:p14="http://schemas.microsoft.com/office/powerpoint/2010/mai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mp; Bullets - Right">
    <p:spTree>
      <p:nvGrpSpPr>
        <p:cNvPr id="1" name=""/>
        <p:cNvGrpSpPr/>
        <p:nvPr/>
      </p:nvGrpSpPr>
      <p:grpSpPr>
        <a:xfrm>
          <a:off x="0" y="0"/>
          <a:ext cx="0" cy="0"/>
          <a:chOff x="0" y="0"/>
          <a:chExt cx="0" cy="0"/>
        </a:xfrm>
      </p:grpSpPr>
      <p:sp>
        <p:nvSpPr>
          <p:cNvPr id="5" name="Rectangle 4"/>
          <p:cNvSpPr>
            <a:spLocks/>
          </p:cNvSpPr>
          <p:nvPr/>
        </p:nvSpPr>
        <p:spPr bwMode="auto">
          <a:xfrm>
            <a:off x="4535488" y="1589088"/>
            <a:ext cx="90487" cy="5268912"/>
          </a:xfrm>
          <a:prstGeom prst="rect">
            <a:avLst/>
          </a:prstGeom>
          <a:solidFill>
            <a:srgbClr val="343434">
              <a:alpha val="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6" name="TextBox 5"/>
          <p:cNvSpPr txBox="1"/>
          <p:nvPr/>
        </p:nvSpPr>
        <p:spPr>
          <a:xfrm>
            <a:off x="995363" y="1147763"/>
            <a:ext cx="185737" cy="369887"/>
          </a:xfrm>
          <a:prstGeom prst="rect">
            <a:avLst/>
          </a:prstGeom>
          <a:noFill/>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800" smtClean="0">
              <a:latin typeface="Franklin Gothic Book" charset="0"/>
            </a:endParaRPr>
          </a:p>
        </p:txBody>
      </p:sp>
      <p:sp>
        <p:nvSpPr>
          <p:cNvPr id="8"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10" name="Straight Connector 7"/>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sp>
        <p:nvSpPr>
          <p:cNvPr id="7" name="Content Placeholder 2"/>
          <p:cNvSpPr>
            <a:spLocks noGrp="1"/>
          </p:cNvSpPr>
          <p:nvPr>
            <p:ph idx="1"/>
          </p:nvPr>
        </p:nvSpPr>
        <p:spPr>
          <a:xfrm>
            <a:off x="4782312" y="1785938"/>
            <a:ext cx="4178808" cy="4911328"/>
          </a:xfrm>
          <a:prstGeom prst="rect">
            <a:avLst/>
          </a:prstGeom>
        </p:spPr>
        <p:txBody>
          <a:bodyPr/>
          <a:lstStyle>
            <a:lvl1pPr>
              <a:defRPr b="0">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178595" y="178595"/>
            <a:ext cx="8786813" cy="625078"/>
          </a:xfrm>
          <a:prstGeom prst="rect">
            <a:avLst/>
          </a:prstGeom>
        </p:spPr>
        <p:txBody>
          <a:bodyPr/>
          <a:lstStyle>
            <a:lvl1pPr>
              <a:defRPr>
                <a:solidFill>
                  <a:srgbClr val="173266"/>
                </a:solidFill>
              </a:defRPr>
            </a:lvl1pPr>
          </a:lstStyle>
          <a:p>
            <a:r>
              <a:rPr lang="en-US" smtClean="0"/>
              <a:t>Click to edit Master title style</a:t>
            </a:r>
            <a:endParaRPr lang="en-US" dirty="0"/>
          </a:p>
        </p:txBody>
      </p:sp>
      <p:sp>
        <p:nvSpPr>
          <p:cNvPr id="12" name="Content Placeholder 2"/>
          <p:cNvSpPr>
            <a:spLocks noGrp="1"/>
          </p:cNvSpPr>
          <p:nvPr>
            <p:ph idx="11"/>
          </p:nvPr>
        </p:nvSpPr>
        <p:spPr>
          <a:xfrm>
            <a:off x="240792" y="1794272"/>
            <a:ext cx="4178808" cy="4911328"/>
          </a:xfrm>
          <a:prstGeom prst="rect">
            <a:avLst/>
          </a:prstGeom>
        </p:spPr>
        <p:txBody>
          <a:bodyPr/>
          <a:lstStyle>
            <a:lvl1pPr>
              <a:defRPr b="0">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3"/>
          <p:cNvSpPr>
            <a:spLocks noGrp="1"/>
          </p:cNvSpPr>
          <p:nvPr>
            <p:ph type="sldNum" sz="quarter" idx="12"/>
          </p:nvPr>
        </p:nvSpPr>
        <p:spPr>
          <a:xfrm>
            <a:off x="8929688" y="6616700"/>
            <a:ext cx="217487" cy="241300"/>
          </a:xfrm>
          <a:prstGeom prst="rect">
            <a:avLst/>
          </a:prstGeom>
        </p:spPr>
        <p:txBody>
          <a:bodyPr/>
          <a:lstStyle>
            <a:lvl1pPr>
              <a:defRPr/>
            </a:lvl1pPr>
          </a:lstStyle>
          <a:p>
            <a:fld id="{79D193B0-F4CE-8D4E-B8CF-01D31CDE5CD5}" type="slidenum">
              <a:rPr lang="en-US" altLang="en-US"/>
              <a:pPr/>
              <a:t>‹#›</a:t>
            </a:fld>
            <a:endParaRPr lang="en-US" altLang="en-US"/>
          </a:p>
        </p:txBody>
      </p:sp>
    </p:spTree>
    <p:extLst>
      <p:ext uri="{BB962C8B-B14F-4D97-AF65-F5344CB8AC3E}">
        <p14:creationId xmlns:p14="http://schemas.microsoft.com/office/powerpoint/2010/main" val="467698712"/>
      </p:ext>
    </p:extLst>
  </p:cSld>
  <p:clrMapOvr>
    <a:masterClrMapping/>
  </p:clrMapOvr>
  <p:transition xmlns:p14="http://schemas.microsoft.com/office/powerpoint/2010/mai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9_Blank - Middl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12700"/>
            <a:ext cx="91694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5"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6" name="Straight Connector 7"/>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p:nvPr>
        </p:nvSpPr>
        <p:spPr>
          <a:xfrm>
            <a:off x="178595" y="178595"/>
            <a:ext cx="8786813" cy="625078"/>
          </a:xfrm>
          <a:prstGeom prst="rect">
            <a:avLst/>
          </a:prstGeom>
        </p:spPr>
        <p:txBody>
          <a:bodyPr/>
          <a:lstStyle>
            <a:lvl1pPr>
              <a:defRPr>
                <a:solidFill>
                  <a:srgbClr val="173266"/>
                </a:solidFill>
              </a:defRPr>
            </a:lvl1pPr>
          </a:lstStyle>
          <a:p>
            <a:r>
              <a:rPr lang="en-US" smtClean="0"/>
              <a:t>Click to edit Master title style</a:t>
            </a:r>
            <a:endParaRPr lang="en-US" dirty="0"/>
          </a:p>
        </p:txBody>
      </p:sp>
      <p:sp>
        <p:nvSpPr>
          <p:cNvPr id="7" name="Slide Number Placeholder 2"/>
          <p:cNvSpPr>
            <a:spLocks noGrp="1"/>
          </p:cNvSpPr>
          <p:nvPr>
            <p:ph type="sldNum" sz="quarter" idx="10"/>
          </p:nvPr>
        </p:nvSpPr>
        <p:spPr>
          <a:xfrm>
            <a:off x="8929688" y="6616700"/>
            <a:ext cx="217487" cy="241300"/>
          </a:xfrm>
          <a:prstGeom prst="rect">
            <a:avLst/>
          </a:prstGeom>
        </p:spPr>
        <p:txBody>
          <a:bodyPr/>
          <a:lstStyle>
            <a:lvl1pPr>
              <a:defRPr/>
            </a:lvl1pPr>
          </a:lstStyle>
          <a:p>
            <a:fld id="{C5A9BF9B-03E3-B94F-83C3-5CA69C120A13}" type="slidenum">
              <a:rPr lang="en-US" altLang="en-US"/>
              <a:pPr/>
              <a:t>‹#›</a:t>
            </a:fld>
            <a:endParaRPr lang="en-US" altLang="en-US"/>
          </a:p>
        </p:txBody>
      </p:sp>
    </p:spTree>
    <p:extLst>
      <p:ext uri="{BB962C8B-B14F-4D97-AF65-F5344CB8AC3E}">
        <p14:creationId xmlns:p14="http://schemas.microsoft.com/office/powerpoint/2010/main" val="880574546"/>
      </p:ext>
    </p:extLst>
  </p:cSld>
  <p:clrMapOvr>
    <a:masterClrMapping/>
  </p:clrMapOvr>
  <p:transition xmlns:p14="http://schemas.microsoft.com/office/powerpoint/2010/mai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8_Blank - Middle">
    <p:spTree>
      <p:nvGrpSpPr>
        <p:cNvPr id="1" name=""/>
        <p:cNvGrpSpPr/>
        <p:nvPr/>
      </p:nvGrpSpPr>
      <p:grpSpPr>
        <a:xfrm>
          <a:off x="0" y="0"/>
          <a:ext cx="0" cy="0"/>
          <a:chOff x="0" y="0"/>
          <a:chExt cx="0" cy="0"/>
        </a:xfrm>
      </p:grpSpPr>
      <p:sp>
        <p:nvSpPr>
          <p:cNvPr id="3"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sp>
        <p:nvSpPr>
          <p:cNvPr id="4" name="Rectangle 1"/>
          <p:cNvSpPr>
            <a:spLocks/>
          </p:cNvSpPr>
          <p:nvPr/>
        </p:nvSpPr>
        <p:spPr bwMode="auto">
          <a:xfrm>
            <a:off x="0" y="0"/>
            <a:ext cx="9144000" cy="795338"/>
          </a:xfrm>
          <a:prstGeom prst="rect">
            <a:avLst/>
          </a:prstGeom>
          <a:gradFill rotWithShape="0">
            <a:gsLst>
              <a:gs pos="0">
                <a:srgbClr val="343434">
                  <a:alpha val="9998"/>
                </a:srgbClr>
              </a:gs>
              <a:gs pos="100000">
                <a:srgbClr val="464658">
                  <a:alpha val="9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800">
              <a:latin typeface="Franklin Gothic Book" charset="0"/>
            </a:endParaRPr>
          </a:p>
        </p:txBody>
      </p:sp>
      <p:cxnSp>
        <p:nvCxnSpPr>
          <p:cNvPr id="5" name="Straight Connector 6"/>
          <p:cNvCxnSpPr>
            <a:cxnSpLocks noChangeShapeType="1"/>
          </p:cNvCxnSpPr>
          <p:nvPr/>
        </p:nvCxnSpPr>
        <p:spPr bwMode="auto">
          <a:xfrm>
            <a:off x="0" y="808038"/>
            <a:ext cx="9147175" cy="1587"/>
          </a:xfrm>
          <a:prstGeom prst="line">
            <a:avLst/>
          </a:prstGeom>
          <a:noFill/>
          <a:ln w="9525">
            <a:solidFill>
              <a:srgbClr val="343434"/>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p:nvPr>
        </p:nvSpPr>
        <p:spPr>
          <a:xfrm>
            <a:off x="178595" y="178595"/>
            <a:ext cx="8786813" cy="625078"/>
          </a:xfrm>
          <a:prstGeom prst="rect">
            <a:avLst/>
          </a:prstGeom>
        </p:spPr>
        <p:txBody>
          <a:bodyPr/>
          <a:lstStyle>
            <a:lvl1pPr>
              <a:defRPr>
                <a:solidFill>
                  <a:srgbClr val="173266"/>
                </a:solidFill>
              </a:defRPr>
            </a:lvl1pPr>
          </a:lstStyle>
          <a:p>
            <a:r>
              <a:rPr lang="en-US" smtClean="0"/>
              <a:t>Click to edit Master title style</a:t>
            </a:r>
            <a:endParaRPr lang="en-US" dirty="0"/>
          </a:p>
        </p:txBody>
      </p:sp>
      <p:sp>
        <p:nvSpPr>
          <p:cNvPr id="6" name="Slide Number Placeholder 2"/>
          <p:cNvSpPr>
            <a:spLocks noGrp="1"/>
          </p:cNvSpPr>
          <p:nvPr>
            <p:ph type="sldNum" sz="quarter" idx="10"/>
          </p:nvPr>
        </p:nvSpPr>
        <p:spPr>
          <a:xfrm>
            <a:off x="8929688" y="6616700"/>
            <a:ext cx="217487" cy="241300"/>
          </a:xfrm>
          <a:prstGeom prst="rect">
            <a:avLst/>
          </a:prstGeom>
        </p:spPr>
        <p:txBody>
          <a:bodyPr/>
          <a:lstStyle>
            <a:lvl1pPr>
              <a:defRPr/>
            </a:lvl1pPr>
          </a:lstStyle>
          <a:p>
            <a:fld id="{92049F77-53C4-DA4B-8862-900BE5855AA1}" type="slidenum">
              <a:rPr lang="en-US" altLang="en-US"/>
              <a:pPr/>
              <a:t>‹#›</a:t>
            </a:fld>
            <a:endParaRPr lang="en-US" altLang="en-US"/>
          </a:p>
        </p:txBody>
      </p:sp>
    </p:spTree>
    <p:extLst>
      <p:ext uri="{BB962C8B-B14F-4D97-AF65-F5344CB8AC3E}">
        <p14:creationId xmlns:p14="http://schemas.microsoft.com/office/powerpoint/2010/main" val="1174834847"/>
      </p:ext>
    </p:extLst>
  </p:cSld>
  <p:clrMapOvr>
    <a:masterClrMapping/>
  </p:clrMapOvr>
  <p:transition xmlns:p14="http://schemas.microsoft.com/office/powerpoint/2010/main" advClick="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20" Type="http://schemas.openxmlformats.org/officeDocument/2006/relationships/slideLayout" Target="../slideLayouts/slideLayout30.xml"/><Relationship Id="rId21" Type="http://schemas.openxmlformats.org/officeDocument/2006/relationships/slideLayout" Target="../slideLayouts/slideLayout31.xml"/><Relationship Id="rId22" Type="http://schemas.openxmlformats.org/officeDocument/2006/relationships/slideLayout" Target="../slideLayouts/slideLayout32.xml"/><Relationship Id="rId23" Type="http://schemas.openxmlformats.org/officeDocument/2006/relationships/slideLayout" Target="../slideLayouts/slideLayout33.xml"/><Relationship Id="rId24" Type="http://schemas.openxmlformats.org/officeDocument/2006/relationships/slideLayout" Target="../slideLayouts/slideLayout34.xml"/><Relationship Id="rId25" Type="http://schemas.openxmlformats.org/officeDocument/2006/relationships/slideLayout" Target="../slideLayouts/slideLayout35.xml"/><Relationship Id="rId26" Type="http://schemas.openxmlformats.org/officeDocument/2006/relationships/slideLayout" Target="../slideLayouts/slideLayout36.xml"/><Relationship Id="rId27" Type="http://schemas.openxmlformats.org/officeDocument/2006/relationships/slideLayout" Target="../slideLayouts/slideLayout37.xml"/><Relationship Id="rId28" Type="http://schemas.openxmlformats.org/officeDocument/2006/relationships/slideLayout" Target="../slideLayouts/slideLayout38.xml"/><Relationship Id="rId29" Type="http://schemas.openxmlformats.org/officeDocument/2006/relationships/slideLayout" Target="../slideLayouts/slideLayout39.xml"/><Relationship Id="rId30" Type="http://schemas.openxmlformats.org/officeDocument/2006/relationships/theme" Target="../theme/theme2.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760" r:id="rId4"/>
    <p:sldLayoutId id="2147483658" r:id="rId5"/>
    <p:sldLayoutId id="2147483800" r:id="rId6"/>
    <p:sldLayoutId id="2147483801" r:id="rId7"/>
    <p:sldLayoutId id="2147483802" r:id="rId8"/>
    <p:sldLayoutId id="2147483803" r:id="rId9"/>
    <p:sldLayoutId id="2147483804" r:id="rId10"/>
  </p:sldLayoutIdLst>
  <p:transition xmlns:p14="http://schemas.microsoft.com/office/powerpoint/2010/main" advClick="0"/>
  <p:timing>
    <p:tnLst>
      <p:par>
        <p:cTn xmlns:p14="http://schemas.microsoft.com/office/powerpoint/2010/main" id="1" dur="indefinite" restart="never" nodeType="tmRoot"/>
      </p:par>
    </p:tnLst>
  </p:timing>
  <p:txStyles>
    <p:titleStyle>
      <a:lvl1pPr lvl="0" algn="ctr" rtl="0" hangingPunct="1">
        <a:lnSpc>
          <a:spcPct val="100000"/>
        </a:lnSpc>
        <a:spcBef>
          <a:spcPts val="0"/>
        </a:spcBef>
        <a:spcAft>
          <a:spcPts val="0"/>
        </a:spcAft>
        <a:buFontTx/>
        <a:buNone/>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p:titleStyle>
    <p:bodyStyle>
      <a:lvl1pPr lvl="0" algn="l">
        <a:buSzPct val="45000"/>
        <a:buFont typeface="StarSymbol"/>
        <a:buChar char="●"/>
        <a:tabLst/>
        <a:defRPr lang="en-US" sz="1800" b="1" i="0" u="none" strike="noStrike" cap="none" spc="0" baseline="0">
          <a:solidFill>
            <a:srgbClr val="808080"/>
          </a:solidFill>
          <a:latin typeface="Franklin Gothic Book"/>
          <a:cs typeface="Baskerville"/>
        </a:defRPr>
      </a:lvl1pPr>
      <a:lvl2pPr lvl="1" algn="l">
        <a:buSzPct val="75000"/>
        <a:buFont typeface="StarSymbol"/>
        <a:buChar char="–"/>
        <a:tabLst/>
        <a:defRPr lang="en-US" sz="1800" b="1" i="0" u="none" strike="noStrike" cap="none" spc="0" baseline="0">
          <a:solidFill>
            <a:srgbClr val="808080"/>
          </a:solidFill>
          <a:latin typeface="Franklin Gothic Book"/>
          <a:cs typeface="Baskerville"/>
        </a:defRPr>
      </a:lvl2pPr>
      <a:lvl3pPr lvl="2" algn="l">
        <a:buSzPct val="45000"/>
        <a:buFont typeface="StarSymbol"/>
        <a:buChar char="●"/>
        <a:tabLst/>
        <a:defRPr lang="en-US" sz="1800" b="1" i="0" u="none" strike="noStrike" cap="none" spc="0" baseline="0">
          <a:solidFill>
            <a:srgbClr val="808080"/>
          </a:solidFill>
          <a:latin typeface="Franklin Gothic Book"/>
          <a:cs typeface="Baskerville"/>
        </a:defRPr>
      </a:lvl3pPr>
      <a:lvl4pPr lvl="3" algn="l">
        <a:buSzPct val="75000"/>
        <a:buFont typeface="StarSymbol"/>
        <a:buChar char="–"/>
        <a:tabLst/>
        <a:defRPr lang="en-US" sz="1800" b="1" i="0" u="none" strike="noStrike" cap="none" spc="0" baseline="0">
          <a:solidFill>
            <a:srgbClr val="808080"/>
          </a:solidFill>
          <a:latin typeface="Franklin Gothic Book"/>
          <a:cs typeface="Baskerville"/>
        </a:defRPr>
      </a:lvl4pPr>
      <a:lvl5pPr lvl="4" algn="l">
        <a:buSzPct val="45000"/>
        <a:buFont typeface="StarSymbol"/>
        <a:buChar char="●"/>
        <a:tabLst/>
        <a:defRPr lang="en-US" sz="1800" b="1" i="0" u="none" strike="noStrike" cap="none" spc="0" baseline="0">
          <a:solidFill>
            <a:srgbClr val="808080"/>
          </a:solidFill>
          <a:latin typeface="Franklin Gothic Book"/>
          <a:cs typeface="Baskerville"/>
        </a:defRPr>
      </a:lvl5pPr>
      <a:lvl6pPr lvl="5" algn="l">
        <a:buSzPct val="45000"/>
        <a:buFont typeface="StarSymbol"/>
        <a:buChar char="●"/>
        <a:tabLst/>
        <a:defRPr lang="en-US" sz="1800" b="1" i="0" u="none" strike="noStrike" cap="none" spc="0" baseline="0">
          <a:solidFill>
            <a:srgbClr val="808080"/>
          </a:solidFill>
          <a:latin typeface="Franklin Gothic Book"/>
          <a:cs typeface="Baskerville"/>
        </a:defRPr>
      </a:lvl6pPr>
      <a:lvl7pPr marL="0" marR="0" lvl="0" indent="0" algn="l" rtl="0" hangingPunct="1">
        <a:lnSpc>
          <a:spcPct val="100000"/>
        </a:lnSpc>
        <a:spcBef>
          <a:spcPts val="0"/>
        </a:spcBef>
        <a:spcAft>
          <a:spcPts val="0"/>
        </a:spcAft>
        <a:buNone/>
        <a:tabLst>
          <a:tab pos="0" algn="l"/>
        </a:tabLst>
        <a:defRPr lang="en-US" sz="1800" b="1" i="0" u="none" strike="noStrike" cap="none" spc="0" baseline="0">
          <a:solidFill>
            <a:srgbClr val="808080"/>
          </a:solidFill>
          <a:latin typeface="Franklin Gothic Book"/>
          <a:cs typeface="Baskerville"/>
        </a:defRPr>
      </a:lvl7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9388" y="179388"/>
            <a:ext cx="8786812"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ltLang="en-US">
                <a:sym typeface="Helvetica Neue Bold Condensed" charset="0"/>
              </a:rPr>
              <a:t>Click to edit Master title style</a:t>
            </a:r>
          </a:p>
        </p:txBody>
      </p:sp>
      <p:sp>
        <p:nvSpPr>
          <p:cNvPr id="1027" name="Rectangle 3"/>
          <p:cNvSpPr>
            <a:spLocks noGrp="1" noChangeArrowheads="1"/>
          </p:cNvSpPr>
          <p:nvPr>
            <p:ph type="body" idx="1"/>
          </p:nvPr>
        </p:nvSpPr>
        <p:spPr bwMode="auto">
          <a:xfrm>
            <a:off x="179388" y="1785938"/>
            <a:ext cx="8786812"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ltLang="en-US" dirty="0">
                <a:sym typeface="Helvetica Neue Bold Condensed" charset="0"/>
              </a:rPr>
              <a:t>Click to edit Master text styles</a:t>
            </a:r>
          </a:p>
          <a:p>
            <a:pPr lvl="1"/>
            <a:r>
              <a:rPr lang="en-US" altLang="en-US" dirty="0">
                <a:sym typeface="Baskerville" charset="0"/>
              </a:rPr>
              <a:t>Second level</a:t>
            </a:r>
          </a:p>
          <a:p>
            <a:pPr lvl="2"/>
            <a:r>
              <a:rPr lang="en-US" altLang="en-US" dirty="0">
                <a:sym typeface="Baskerville" charset="0"/>
              </a:rPr>
              <a:t>Third level</a:t>
            </a:r>
          </a:p>
          <a:p>
            <a:pPr lvl="3"/>
            <a:r>
              <a:rPr lang="en-US" altLang="en-US" dirty="0">
                <a:sym typeface="Baskerville" charset="0"/>
              </a:rPr>
              <a:t>Fourth level</a:t>
            </a:r>
          </a:p>
          <a:p>
            <a:pPr lvl="4"/>
            <a:r>
              <a:rPr lang="en-US" altLang="en-US" dirty="0">
                <a:sym typeface="Baskerville" charset="0"/>
              </a:rPr>
              <a:t>Fifth level</a:t>
            </a:r>
          </a:p>
        </p:txBody>
      </p:sp>
      <p:sp>
        <p:nvSpPr>
          <p:cNvPr id="4100" name="Text Box 4"/>
          <p:cNvSpPr txBox="1">
            <a:spLocks noGrp="1" noChangeArrowheads="1"/>
          </p:cNvSpPr>
          <p:nvPr>
            <p:ph type="sldNum" sz="quarter" idx="4"/>
          </p:nvPr>
        </p:nvSpPr>
        <p:spPr bwMode="auto">
          <a:xfrm>
            <a:off x="8929688" y="6616700"/>
            <a:ext cx="217487" cy="241300"/>
          </a:xfrm>
          <a:prstGeom prst="rect">
            <a:avLst/>
          </a:prstGeom>
          <a:noFill/>
          <a:ln>
            <a:noFill/>
          </a:ln>
          <a:effectLst/>
          <a:extLst/>
        </p:spPr>
        <p:txBody>
          <a:bodyPr vert="horz" wrap="none" lIns="64275" tIns="32138" rIns="64275" bIns="32138" numCol="1" anchor="t" anchorCtr="0" compatLnSpc="1">
            <a:prstTxWarp prst="textNoShape">
              <a:avLst/>
            </a:prstTxWarp>
          </a:bodyPr>
          <a:lstStyle>
            <a:lvl1pPr algn="ctr">
              <a:defRPr sz="1100">
                <a:solidFill>
                  <a:srgbClr val="4D4D4D"/>
                </a:solidFill>
                <a:latin typeface="Helvetica Neue Bold Condensed" charset="0"/>
              </a:defRPr>
            </a:lvl1pPr>
          </a:lstStyle>
          <a:p>
            <a:fld id="{32A82634-7BEA-D24A-8A0D-AA114AD3EA45}" type="slidenum">
              <a:rPr lang="en-US" altLang="en-US"/>
              <a:pPr/>
              <a:t>‹#›</a:t>
            </a:fld>
            <a:endParaRPr lang="en-US" altLang="en-US"/>
          </a:p>
        </p:txBody>
      </p:sp>
    </p:spTree>
    <p:extLst>
      <p:ext uri="{BB962C8B-B14F-4D97-AF65-F5344CB8AC3E}">
        <p14:creationId xmlns:p14="http://schemas.microsoft.com/office/powerpoint/2010/main" val="1129238812"/>
      </p:ext>
    </p:extLst>
  </p:cSld>
  <p:clrMap bg1="dk2" tx1="lt1" bg2="dk1"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98"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Lst>
  <p:transition xmlns:p14="http://schemas.microsoft.com/office/powerpoint/2010/main" advClick="0"/>
  <p:txStyles>
    <p:titleStyle>
      <a:lvl1pPr algn="l" rtl="0" eaLnBrk="0" fontAlgn="base" hangingPunct="0">
        <a:spcBef>
          <a:spcPct val="0"/>
        </a:spcBef>
        <a:spcAft>
          <a:spcPct val="0"/>
        </a:spcAft>
        <a:defRPr sz="4200" b="1">
          <a:solidFill>
            <a:schemeClr val="tx1"/>
          </a:solidFill>
          <a:latin typeface="Avenir Next" charset="0"/>
          <a:ea typeface="Avenir Next" charset="0"/>
          <a:cs typeface="Avenir Next" charset="0"/>
          <a:sym typeface="Helvetica Neue Bold Condensed" charset="0"/>
        </a:defRPr>
      </a:lvl1pPr>
      <a:lvl2pPr algn="l" rtl="0" eaLnBrk="0" fontAlgn="base" hangingPunct="0">
        <a:spcBef>
          <a:spcPct val="0"/>
        </a:spcBef>
        <a:spcAft>
          <a:spcPct val="0"/>
        </a:spcAft>
        <a:defRPr sz="4200" b="1">
          <a:solidFill>
            <a:schemeClr val="tx1"/>
          </a:solidFill>
          <a:latin typeface="Franklin Gothic Medium" pitchFamily="-112" charset="0"/>
          <a:ea typeface="ＭＳ Ｐゴシック" pitchFamily="-112" charset="-128"/>
          <a:cs typeface="ヒラギノ角ゴ ProN W6" charset="0"/>
          <a:sym typeface="Helvetica Neue Bold Condensed" charset="0"/>
        </a:defRPr>
      </a:lvl2pPr>
      <a:lvl3pPr algn="l" rtl="0" eaLnBrk="0" fontAlgn="base" hangingPunct="0">
        <a:spcBef>
          <a:spcPct val="0"/>
        </a:spcBef>
        <a:spcAft>
          <a:spcPct val="0"/>
        </a:spcAft>
        <a:defRPr sz="4200" b="1">
          <a:solidFill>
            <a:schemeClr val="tx1"/>
          </a:solidFill>
          <a:latin typeface="Franklin Gothic Medium" pitchFamily="-112" charset="0"/>
          <a:ea typeface="ＭＳ Ｐゴシック" pitchFamily="-112" charset="-128"/>
          <a:cs typeface="ヒラギノ角ゴ ProN W6" charset="0"/>
          <a:sym typeface="Helvetica Neue Bold Condensed" charset="0"/>
        </a:defRPr>
      </a:lvl3pPr>
      <a:lvl4pPr algn="l" rtl="0" eaLnBrk="0" fontAlgn="base" hangingPunct="0">
        <a:spcBef>
          <a:spcPct val="0"/>
        </a:spcBef>
        <a:spcAft>
          <a:spcPct val="0"/>
        </a:spcAft>
        <a:defRPr sz="4200" b="1">
          <a:solidFill>
            <a:schemeClr val="tx1"/>
          </a:solidFill>
          <a:latin typeface="Franklin Gothic Medium" pitchFamily="-112" charset="0"/>
          <a:ea typeface="ＭＳ Ｐゴシック" pitchFamily="-112" charset="-128"/>
          <a:cs typeface="ヒラギノ角ゴ ProN W6" charset="0"/>
          <a:sym typeface="Helvetica Neue Bold Condensed" charset="0"/>
        </a:defRPr>
      </a:lvl4pPr>
      <a:lvl5pPr algn="l" rtl="0" eaLnBrk="0" fontAlgn="base" hangingPunct="0">
        <a:spcBef>
          <a:spcPct val="0"/>
        </a:spcBef>
        <a:spcAft>
          <a:spcPct val="0"/>
        </a:spcAft>
        <a:defRPr sz="4200" b="1">
          <a:solidFill>
            <a:schemeClr val="tx1"/>
          </a:solidFill>
          <a:latin typeface="Franklin Gothic Medium" pitchFamily="-112" charset="0"/>
          <a:ea typeface="ＭＳ Ｐゴシック" pitchFamily="-112" charset="-128"/>
          <a:cs typeface="ヒラギノ角ゴ ProN W6" charset="0"/>
          <a:sym typeface="Helvetica Neue Bold Condensed" charset="0"/>
        </a:defRPr>
      </a:lvl5pPr>
      <a:lvl6pPr marL="321377" algn="l" rtl="0" eaLnBrk="1" fontAlgn="base" hangingPunct="1">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6pPr>
      <a:lvl7pPr marL="642757" algn="l" rtl="0" eaLnBrk="1" fontAlgn="base" hangingPunct="1">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7pPr>
      <a:lvl8pPr marL="964134" algn="l" rtl="0" eaLnBrk="1" fontAlgn="base" hangingPunct="1">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8pPr>
      <a:lvl9pPr marL="1285513" algn="l" rtl="0" eaLnBrk="1" fontAlgn="base" hangingPunct="1">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9pPr>
    </p:titleStyle>
    <p:bodyStyle>
      <a:lvl1pPr marL="623888" indent="-401638" algn="l" rtl="0" eaLnBrk="0" fontAlgn="base" hangingPunct="0">
        <a:spcBef>
          <a:spcPts val="1688"/>
        </a:spcBef>
        <a:spcAft>
          <a:spcPct val="0"/>
        </a:spcAft>
        <a:buSzPct val="100000"/>
        <a:buFont typeface="Lucida Grande" charset="0"/>
        <a:buChar char="‣"/>
        <a:defRPr sz="2800" b="1">
          <a:solidFill>
            <a:schemeClr val="tx1"/>
          </a:solidFill>
          <a:latin typeface="Avenir Next Condensed" charset="0"/>
          <a:ea typeface="Avenir Next Condensed" charset="0"/>
          <a:cs typeface="Avenir Next Condensed" charset="0"/>
          <a:sym typeface="Helvetica Neue Bold Condensed" charset="0"/>
        </a:defRPr>
      </a:lvl1pPr>
      <a:lvl2pPr marL="936625" indent="-401638" algn="l" rtl="0" eaLnBrk="0" fontAlgn="base" hangingPunct="0">
        <a:spcBef>
          <a:spcPts val="1688"/>
        </a:spcBef>
        <a:spcAft>
          <a:spcPct val="0"/>
        </a:spcAft>
        <a:buClr>
          <a:srgbClr val="9A9A9A"/>
        </a:buClr>
        <a:buSzPct val="75000"/>
        <a:buFont typeface="Baskerville" charset="0"/>
        <a:buChar char="•"/>
        <a:defRPr sz="2500">
          <a:solidFill>
            <a:schemeClr val="accent1"/>
          </a:solidFill>
          <a:latin typeface="Avenir Next Condensed" charset="0"/>
          <a:ea typeface="Avenir Next Condensed" charset="0"/>
          <a:cs typeface="Avenir Next Condensed" charset="0"/>
          <a:sym typeface="Baskerville" charset="0"/>
        </a:defRPr>
      </a:lvl2pPr>
      <a:lvl3pPr marL="1249363" indent="-401638" algn="l" rtl="0" eaLnBrk="0" fontAlgn="base" hangingPunct="0">
        <a:spcBef>
          <a:spcPts val="1688"/>
        </a:spcBef>
        <a:spcAft>
          <a:spcPct val="0"/>
        </a:spcAft>
        <a:buClr>
          <a:srgbClr val="9A9A9A"/>
        </a:buClr>
        <a:buSzPct val="75000"/>
        <a:buFont typeface="Baskerville" charset="0"/>
        <a:buChar char="-"/>
        <a:defRPr sz="2200">
          <a:solidFill>
            <a:schemeClr val="accent1"/>
          </a:solidFill>
          <a:latin typeface="Avenir Next Condensed" charset="0"/>
          <a:ea typeface="Avenir Next Condensed" charset="0"/>
          <a:cs typeface="Avenir Next Condensed" charset="0"/>
          <a:sym typeface="Baskerville" charset="0"/>
        </a:defRPr>
      </a:lvl3pPr>
      <a:lvl4pPr marL="1562100" indent="-401638" algn="l" rtl="0" eaLnBrk="0" fontAlgn="base" hangingPunct="0">
        <a:spcBef>
          <a:spcPts val="1688"/>
        </a:spcBef>
        <a:spcAft>
          <a:spcPct val="0"/>
        </a:spcAft>
        <a:buClr>
          <a:srgbClr val="9A9A9A"/>
        </a:buClr>
        <a:buSzPct val="75000"/>
        <a:buFont typeface="Baskerville" charset="0"/>
        <a:buChar char="-"/>
        <a:defRPr sz="2200">
          <a:solidFill>
            <a:schemeClr val="accent1"/>
          </a:solidFill>
          <a:latin typeface="Avenir Next Condensed" charset="0"/>
          <a:ea typeface="Avenir Next Condensed" charset="0"/>
          <a:cs typeface="Avenir Next Condensed" charset="0"/>
          <a:sym typeface="Baskerville" charset="0"/>
        </a:defRPr>
      </a:lvl4pPr>
      <a:lvl5pPr marL="1873250" indent="-401638" algn="l" rtl="0" eaLnBrk="0" fontAlgn="base" hangingPunct="0">
        <a:spcBef>
          <a:spcPts val="1688"/>
        </a:spcBef>
        <a:spcAft>
          <a:spcPct val="0"/>
        </a:spcAft>
        <a:buClr>
          <a:srgbClr val="9A9A9A"/>
        </a:buClr>
        <a:buSzPct val="75000"/>
        <a:buFont typeface="Baskerville" charset="0"/>
        <a:buChar char="-"/>
        <a:defRPr sz="2200">
          <a:solidFill>
            <a:schemeClr val="accent1"/>
          </a:solidFill>
          <a:latin typeface="Avenir Next Condensed" charset="0"/>
          <a:ea typeface="Avenir Next Condensed" charset="0"/>
          <a:cs typeface="Avenir Next Condensed" charset="0"/>
          <a:sym typeface="Baskerville" charset="0"/>
        </a:defRPr>
      </a:lvl5pPr>
      <a:lvl6pPr marL="2196085" indent="-401722" algn="l" rtl="0" eaLnBrk="1" fontAlgn="base" hangingPunct="1">
        <a:spcBef>
          <a:spcPts val="1686"/>
        </a:spcBef>
        <a:spcAft>
          <a:spcPct val="0"/>
        </a:spcAft>
        <a:buClr>
          <a:srgbClr val="9A9A9A"/>
        </a:buClr>
        <a:buSzPct val="75000"/>
        <a:buFont typeface="Baskerville" charset="0"/>
        <a:buChar char="-"/>
        <a:defRPr sz="2200">
          <a:solidFill>
            <a:srgbClr val="9A9A9A"/>
          </a:solidFill>
          <a:latin typeface="Baskerville" charset="0"/>
          <a:ea typeface="ヒラギノ明朝 ProN W3" charset="0"/>
          <a:cs typeface="ヒラギノ明朝 ProN W3" charset="0"/>
          <a:sym typeface="Baskerville" charset="0"/>
        </a:defRPr>
      </a:lvl6pPr>
      <a:lvl7pPr marL="2517462" indent="-401722" algn="l" rtl="0" eaLnBrk="1" fontAlgn="base" hangingPunct="1">
        <a:spcBef>
          <a:spcPts val="1686"/>
        </a:spcBef>
        <a:spcAft>
          <a:spcPct val="0"/>
        </a:spcAft>
        <a:buClr>
          <a:srgbClr val="9A9A9A"/>
        </a:buClr>
        <a:buSzPct val="75000"/>
        <a:buFont typeface="Baskerville" charset="0"/>
        <a:buChar char="-"/>
        <a:defRPr sz="2200">
          <a:solidFill>
            <a:srgbClr val="9A9A9A"/>
          </a:solidFill>
          <a:latin typeface="Baskerville" charset="0"/>
          <a:ea typeface="ヒラギノ明朝 ProN W3" charset="0"/>
          <a:cs typeface="ヒラギノ明朝 ProN W3" charset="0"/>
          <a:sym typeface="Baskerville" charset="0"/>
        </a:defRPr>
      </a:lvl7pPr>
      <a:lvl8pPr marL="2838841" indent="-401722" algn="l" rtl="0" eaLnBrk="1" fontAlgn="base" hangingPunct="1">
        <a:spcBef>
          <a:spcPts val="1686"/>
        </a:spcBef>
        <a:spcAft>
          <a:spcPct val="0"/>
        </a:spcAft>
        <a:buClr>
          <a:srgbClr val="9A9A9A"/>
        </a:buClr>
        <a:buSzPct val="75000"/>
        <a:buFont typeface="Baskerville" charset="0"/>
        <a:buChar char="-"/>
        <a:defRPr sz="2200">
          <a:solidFill>
            <a:srgbClr val="9A9A9A"/>
          </a:solidFill>
          <a:latin typeface="Baskerville" charset="0"/>
          <a:ea typeface="ヒラギノ明朝 ProN W3" charset="0"/>
          <a:cs typeface="ヒラギノ明朝 ProN W3" charset="0"/>
          <a:sym typeface="Baskerville" charset="0"/>
        </a:defRPr>
      </a:lvl8pPr>
      <a:lvl9pPr marL="3160219" indent="-401722" algn="l" rtl="0" eaLnBrk="1" fontAlgn="base" hangingPunct="1">
        <a:spcBef>
          <a:spcPts val="1686"/>
        </a:spcBef>
        <a:spcAft>
          <a:spcPct val="0"/>
        </a:spcAft>
        <a:buClr>
          <a:srgbClr val="9A9A9A"/>
        </a:buClr>
        <a:buSzPct val="75000"/>
        <a:buFont typeface="Baskerville" charset="0"/>
        <a:buChar char="-"/>
        <a:defRPr sz="2200">
          <a:solidFill>
            <a:srgbClr val="9A9A9A"/>
          </a:solidFill>
          <a:latin typeface="Baskerville" charset="0"/>
          <a:ea typeface="ヒラギノ明朝 ProN W3" charset="0"/>
          <a:cs typeface="ヒラギノ明朝 ProN W3" charset="0"/>
          <a:sym typeface="Baskerville" charset="0"/>
        </a:defRPr>
      </a:lvl9pPr>
    </p:bodyStyle>
    <p:otherStyle>
      <a:defPPr>
        <a:defRPr lang="en-US"/>
      </a:defPPr>
      <a:lvl1pPr marL="0" algn="l" defTabSz="321377" rtl="0" eaLnBrk="1" latinLnBrk="0" hangingPunct="1">
        <a:defRPr sz="1300" kern="1200">
          <a:solidFill>
            <a:schemeClr val="tx1"/>
          </a:solidFill>
          <a:latin typeface="+mn-lt"/>
          <a:ea typeface="+mn-ea"/>
          <a:cs typeface="+mn-cs"/>
        </a:defRPr>
      </a:lvl1pPr>
      <a:lvl2pPr marL="321377" algn="l" defTabSz="321377" rtl="0" eaLnBrk="1" latinLnBrk="0" hangingPunct="1">
        <a:defRPr sz="1300" kern="1200">
          <a:solidFill>
            <a:schemeClr val="tx1"/>
          </a:solidFill>
          <a:latin typeface="+mn-lt"/>
          <a:ea typeface="+mn-ea"/>
          <a:cs typeface="+mn-cs"/>
        </a:defRPr>
      </a:lvl2pPr>
      <a:lvl3pPr marL="642757" algn="l" defTabSz="321377" rtl="0" eaLnBrk="1" latinLnBrk="0" hangingPunct="1">
        <a:defRPr sz="1300" kern="1200">
          <a:solidFill>
            <a:schemeClr val="tx1"/>
          </a:solidFill>
          <a:latin typeface="+mn-lt"/>
          <a:ea typeface="+mn-ea"/>
          <a:cs typeface="+mn-cs"/>
        </a:defRPr>
      </a:lvl3pPr>
      <a:lvl4pPr marL="964134" algn="l" defTabSz="321377" rtl="0" eaLnBrk="1" latinLnBrk="0" hangingPunct="1">
        <a:defRPr sz="1300" kern="1200">
          <a:solidFill>
            <a:schemeClr val="tx1"/>
          </a:solidFill>
          <a:latin typeface="+mn-lt"/>
          <a:ea typeface="+mn-ea"/>
          <a:cs typeface="+mn-cs"/>
        </a:defRPr>
      </a:lvl4pPr>
      <a:lvl5pPr marL="1285513" algn="l" defTabSz="321377" rtl="0" eaLnBrk="1" latinLnBrk="0" hangingPunct="1">
        <a:defRPr sz="1300" kern="1200">
          <a:solidFill>
            <a:schemeClr val="tx1"/>
          </a:solidFill>
          <a:latin typeface="+mn-lt"/>
          <a:ea typeface="+mn-ea"/>
          <a:cs typeface="+mn-cs"/>
        </a:defRPr>
      </a:lvl5pPr>
      <a:lvl6pPr marL="1606891" algn="l" defTabSz="321377" rtl="0" eaLnBrk="1" latinLnBrk="0" hangingPunct="1">
        <a:defRPr sz="1300" kern="1200">
          <a:solidFill>
            <a:schemeClr val="tx1"/>
          </a:solidFill>
          <a:latin typeface="+mn-lt"/>
          <a:ea typeface="+mn-ea"/>
          <a:cs typeface="+mn-cs"/>
        </a:defRPr>
      </a:lvl6pPr>
      <a:lvl7pPr marL="1928270" algn="l" defTabSz="321377" rtl="0" eaLnBrk="1" latinLnBrk="0" hangingPunct="1">
        <a:defRPr sz="1300" kern="1200">
          <a:solidFill>
            <a:schemeClr val="tx1"/>
          </a:solidFill>
          <a:latin typeface="+mn-lt"/>
          <a:ea typeface="+mn-ea"/>
          <a:cs typeface="+mn-cs"/>
        </a:defRPr>
      </a:lvl7pPr>
      <a:lvl8pPr marL="2249647" algn="l" defTabSz="321377" rtl="0" eaLnBrk="1" latinLnBrk="0" hangingPunct="1">
        <a:defRPr sz="1300" kern="1200">
          <a:solidFill>
            <a:schemeClr val="tx1"/>
          </a:solidFill>
          <a:latin typeface="+mn-lt"/>
          <a:ea typeface="+mn-ea"/>
          <a:cs typeface="+mn-cs"/>
        </a:defRPr>
      </a:lvl8pPr>
      <a:lvl9pPr marL="2571026" algn="l" defTabSz="32137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themeOverride" Target="../theme/themeOverride1.xml"/><Relationship Id="rId2"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O3iEfsrmPwM" TargetMode="External"/><Relationship Id="rId4" Type="http://schemas.openxmlformats.org/officeDocument/2006/relationships/image" Target="../media/image15.jpg"/><Relationship Id="rId5" Type="http://schemas.openxmlformats.org/officeDocument/2006/relationships/image" Target="../media/image16.png"/><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Title 4"/>
          <p:cNvSpPr txBox="1">
            <a:spLocks/>
          </p:cNvSpPr>
          <p:nvPr/>
        </p:nvSpPr>
        <p:spPr>
          <a:xfrm>
            <a:off x="-76200" y="1752600"/>
            <a:ext cx="9220200" cy="2667000"/>
          </a:xfrm>
          <a:prstGeom prst="rect">
            <a:avLst/>
          </a:prstGeom>
          <a:effectLst>
            <a:outerShdw blurRad="50800" dist="38100" dir="2700000" algn="tl" rotWithShape="0">
              <a:prstClr val="black">
                <a:alpha val="90000"/>
              </a:prstClr>
            </a:outerShdw>
          </a:effectLst>
        </p:spPr>
        <p:txBody>
          <a:bodyPr/>
          <a:lstStyle>
            <a:defPPr lvl="0">
              <a:buSzPct val="45000"/>
              <a:buFont typeface="StarSymbol"/>
              <a:buNone/>
              <a:defRPr/>
            </a:defPPr>
            <a:lvl1pPr lvl="0" algn="ctr" rtl="0" hangingPunct="1">
              <a:lnSpc>
                <a:spcPct val="100000"/>
              </a:lnSpc>
              <a:spcBef>
                <a:spcPts val="0"/>
              </a:spcBef>
              <a:spcAft>
                <a:spcPts val="0"/>
              </a:spcAft>
              <a:buSzPct val="45000"/>
              <a:buFont typeface="StarSymbol"/>
              <a:buChar char="●"/>
              <a:tabLst/>
              <a:defRPr lang="en-US" sz="4200" b="1" i="0" u="none" strike="noStrike" kern="1200" cap="none" spc="0" baseline="0" dirty="0">
                <a:ln>
                  <a:noFill/>
                </a:ln>
                <a:solidFill>
                  <a:srgbClr val="000000"/>
                </a:solidFill>
                <a:highlight>
                  <a:scrgbClr r="0" g="0" b="0">
                    <a:alpha val="0"/>
                  </a:scrgbClr>
                </a:highlight>
                <a:latin typeface="Franklin Gothic Medium" pitchFamily="34"/>
                <a:ea typeface="Droid Sans Fallback" pitchFamily="2"/>
                <a:cs typeface="Helvetica Neue"/>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n-US" sz="8000" dirty="0" smtClean="0">
                <a:solidFill>
                  <a:schemeClr val="bg1"/>
                </a:solidFill>
                <a:latin typeface="Arial Black" panose="020B0A04020102020204" pitchFamily="34" charset="0"/>
              </a:rPr>
              <a:t>xAPI LAUNCH</a:t>
            </a:r>
          </a:p>
        </p:txBody>
      </p:sp>
      <p:pic>
        <p:nvPicPr>
          <p:cNvPr id="3" name="Picture 2" descr="v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42668">
            <a:off x="527933" y="3385239"/>
            <a:ext cx="6037031" cy="1677479"/>
          </a:xfrm>
          <a:prstGeom prst="rect">
            <a:avLst/>
          </a:prstGeom>
        </p:spPr>
      </p:pic>
    </p:spTree>
    <p:extLst>
      <p:ext uri="{BB962C8B-B14F-4D97-AF65-F5344CB8AC3E}">
        <p14:creationId xmlns:p14="http://schemas.microsoft.com/office/powerpoint/2010/main" val="3328069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advClick="0">
        <p:cut/>
      </p:transition>
    </mc:Choice>
    <mc:Fallback xmlns="">
      <p:transition xmlns:p14="http://schemas.microsoft.com/office/powerpoint/2010/main" advClick="0">
        <p:cu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7924800" cy="2800767"/>
          </a:xfrm>
          <a:prstGeom prst="rect">
            <a:avLst/>
          </a:prstGeom>
          <a:noFill/>
        </p:spPr>
        <p:txBody>
          <a:bodyPr wrap="square" rtlCol="0">
            <a:spAutoFit/>
          </a:bodyPr>
          <a:lstStyle/>
          <a:p>
            <a:r>
              <a:rPr lang="en-US" sz="8800" dirty="0" smtClean="0">
                <a:solidFill>
                  <a:schemeClr val="bg1"/>
                </a:solidFill>
                <a:latin typeface="Arial" panose="020B0604020202020204" pitchFamily="34" charset="0"/>
                <a:cs typeface="Arial" panose="020B0604020202020204" pitchFamily="34" charset="0"/>
              </a:rPr>
              <a:t>Using the</a:t>
            </a:r>
          </a:p>
          <a:p>
            <a:r>
              <a:rPr lang="en-US" sz="8800" dirty="0" smtClean="0">
                <a:solidFill>
                  <a:schemeClr val="bg1"/>
                </a:solidFill>
                <a:latin typeface="Arial" panose="020B0604020202020204" pitchFamily="34" charset="0"/>
                <a:cs typeface="Arial" panose="020B0604020202020204" pitchFamily="34" charset="0"/>
              </a:rPr>
              <a:t>Launch Server</a:t>
            </a:r>
            <a:endParaRPr lang="en-US" sz="8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774536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4562253"/>
            <a:ext cx="2895600" cy="76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792518" y="371253"/>
            <a:ext cx="7558964" cy="6557076"/>
            <a:chOff x="609600" y="990600"/>
            <a:chExt cx="7558964" cy="6557076"/>
          </a:xfrm>
        </p:grpSpPr>
        <p:pic>
          <p:nvPicPr>
            <p:cNvPr id="11" name="Picture 3" descr="C:\Users\sae\Desktop\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0600"/>
              <a:ext cx="7558964" cy="655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90600" y="1358348"/>
              <a:ext cx="6781800" cy="4114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Shape 159"/>
          <p:cNvPicPr preferRelativeResize="0"/>
          <p:nvPr/>
        </p:nvPicPr>
        <p:blipFill>
          <a:blip r:embed="rId4">
            <a:alphaModFix/>
          </a:blip>
          <a:stretch>
            <a:fillRect/>
          </a:stretch>
        </p:blipFill>
        <p:spPr>
          <a:xfrm>
            <a:off x="1828800" y="904653"/>
            <a:ext cx="2133600" cy="3827721"/>
          </a:xfrm>
          <a:prstGeom prst="rect">
            <a:avLst/>
          </a:prstGeom>
          <a:noFill/>
          <a:ln>
            <a:noFill/>
          </a:ln>
        </p:spPr>
      </p:pic>
      <p:pic>
        <p:nvPicPr>
          <p:cNvPr id="13" name="Shape 160"/>
          <p:cNvPicPr preferRelativeResize="0"/>
          <p:nvPr/>
        </p:nvPicPr>
        <p:blipFill>
          <a:blip r:embed="rId5">
            <a:alphaModFix/>
          </a:blip>
          <a:stretch>
            <a:fillRect/>
          </a:stretch>
        </p:blipFill>
        <p:spPr>
          <a:xfrm>
            <a:off x="4495800" y="980853"/>
            <a:ext cx="2581998" cy="1905002"/>
          </a:xfrm>
          <a:prstGeom prst="rect">
            <a:avLst/>
          </a:prstGeom>
          <a:noFill/>
          <a:ln>
            <a:noFill/>
          </a:ln>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049821">
            <a:off x="3722464" y="3239385"/>
            <a:ext cx="4608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548050"/>
      </p:ext>
    </p:extLst>
  </p:cSld>
  <p:clrMapOvr>
    <a:masterClrMapping/>
  </p:clrMapOvr>
  <p:transition xmlns:p14="http://schemas.microsoft.com/office/powerpoint/2010/main" spd="slow" advClick="0">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4562253"/>
            <a:ext cx="2895600" cy="76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792518" y="371253"/>
            <a:ext cx="7558964" cy="6557076"/>
            <a:chOff x="609600" y="990600"/>
            <a:chExt cx="7558964" cy="6557076"/>
          </a:xfrm>
        </p:grpSpPr>
        <p:pic>
          <p:nvPicPr>
            <p:cNvPr id="11" name="Picture 3" descr="C:\Users\sae\Desktop\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0600"/>
              <a:ext cx="7558964" cy="655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90600" y="1358348"/>
              <a:ext cx="6781800" cy="4114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Shape 167"/>
          <p:cNvPicPr preferRelativeResize="0"/>
          <p:nvPr/>
        </p:nvPicPr>
        <p:blipFill>
          <a:blip r:embed="rId4">
            <a:alphaModFix/>
          </a:blip>
          <a:stretch>
            <a:fillRect/>
          </a:stretch>
        </p:blipFill>
        <p:spPr>
          <a:xfrm>
            <a:off x="1943100" y="1447800"/>
            <a:ext cx="5257800" cy="1921133"/>
          </a:xfrm>
          <a:prstGeom prst="rect">
            <a:avLst/>
          </a:prstGeom>
          <a:noFill/>
          <a:ln>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98929">
            <a:off x="2502348" y="3183635"/>
            <a:ext cx="8409957" cy="202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7153263"/>
      </p:ext>
    </p:extLst>
  </p:cSld>
  <p:clrMapOvr>
    <a:masterClrMapping/>
  </p:clrMapOvr>
  <p:transition xmlns:p14="http://schemas.microsoft.com/office/powerpoint/2010/main" spd="slow" advClick="0">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43000" y="685800"/>
            <a:ext cx="6934200" cy="4267200"/>
            <a:chOff x="1143000" y="685800"/>
            <a:chExt cx="6934200" cy="4267200"/>
          </a:xfrm>
        </p:grpSpPr>
        <p:sp>
          <p:nvSpPr>
            <p:cNvPr id="3" name="Rectangle 2"/>
            <p:cNvSpPr/>
            <p:nvPr/>
          </p:nvSpPr>
          <p:spPr>
            <a:xfrm>
              <a:off x="1173518" y="739001"/>
              <a:ext cx="6781800" cy="4114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Shape 174"/>
            <p:cNvPicPr preferRelativeResize="0"/>
            <p:nvPr/>
          </p:nvPicPr>
          <p:blipFill>
            <a:blip r:embed="rId3">
              <a:alphaModFix/>
            </a:blip>
            <a:stretch>
              <a:fillRect/>
            </a:stretch>
          </p:blipFill>
          <p:spPr>
            <a:xfrm>
              <a:off x="1143000" y="685800"/>
              <a:ext cx="6934200" cy="4267200"/>
            </a:xfrm>
            <a:prstGeom prst="rect">
              <a:avLst/>
            </a:prstGeom>
            <a:noFill/>
            <a:ln>
              <a:noFill/>
            </a:ln>
          </p:spPr>
        </p:pic>
      </p:grpSp>
      <p:pic>
        <p:nvPicPr>
          <p:cNvPr id="12" name="Picture 11"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7800" y="5249224"/>
            <a:ext cx="6400800" cy="1151576"/>
          </a:xfrm>
          <a:prstGeom prst="rect">
            <a:avLst/>
          </a:prstGeom>
        </p:spPr>
      </p:pic>
    </p:spTree>
    <p:extLst>
      <p:ext uri="{BB962C8B-B14F-4D97-AF65-F5344CB8AC3E}">
        <p14:creationId xmlns:p14="http://schemas.microsoft.com/office/powerpoint/2010/main" val="1959240746"/>
      </p:ext>
    </p:extLst>
  </p:cSld>
  <p:clrMapOvr>
    <a:masterClrMapping/>
  </p:clrMapOvr>
  <p:transition xmlns:p14="http://schemas.microsoft.com/office/powerpoint/2010/main" spd="slow" advClick="0">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73518" y="739001"/>
            <a:ext cx="6781800" cy="4114800"/>
            <a:chOff x="1173518" y="739001"/>
            <a:chExt cx="6781800" cy="4114800"/>
          </a:xfrm>
        </p:grpSpPr>
        <p:sp>
          <p:nvSpPr>
            <p:cNvPr id="3" name="Rectangle 2"/>
            <p:cNvSpPr/>
            <p:nvPr/>
          </p:nvSpPr>
          <p:spPr>
            <a:xfrm>
              <a:off x="1173518" y="739001"/>
              <a:ext cx="6781800" cy="4114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Shape 181"/>
            <p:cNvPicPr preferRelativeResize="0"/>
            <p:nvPr/>
          </p:nvPicPr>
          <p:blipFill>
            <a:blip r:embed="rId3">
              <a:alphaModFix/>
            </a:blip>
            <a:stretch>
              <a:fillRect/>
            </a:stretch>
          </p:blipFill>
          <p:spPr>
            <a:xfrm>
              <a:off x="1219200" y="762000"/>
              <a:ext cx="6705600" cy="4038600"/>
            </a:xfrm>
            <a:prstGeom prst="rect">
              <a:avLst/>
            </a:prstGeom>
            <a:noFill/>
            <a:ln>
              <a:noFill/>
            </a:ln>
          </p:spPr>
        </p:pic>
      </p:grpSp>
      <p:pic>
        <p:nvPicPr>
          <p:cNvPr id="13" name="Picture 12"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5181600"/>
            <a:ext cx="6897624" cy="786384"/>
          </a:xfrm>
          <a:prstGeom prst="rect">
            <a:avLst/>
          </a:prstGeom>
        </p:spPr>
      </p:pic>
    </p:spTree>
    <p:extLst>
      <p:ext uri="{BB962C8B-B14F-4D97-AF65-F5344CB8AC3E}">
        <p14:creationId xmlns:p14="http://schemas.microsoft.com/office/powerpoint/2010/main" val="4029506826"/>
      </p:ext>
    </p:extLst>
  </p:cSld>
  <p:clrMapOvr>
    <a:masterClrMapping/>
  </p:clrMapOvr>
  <p:transition xmlns:p14="http://schemas.microsoft.com/office/powerpoint/2010/main" spd="slow" advClick="0">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295400"/>
            <a:ext cx="7924800" cy="4154983"/>
          </a:xfrm>
          <a:prstGeom prst="rect">
            <a:avLst/>
          </a:prstGeom>
          <a:noFill/>
        </p:spPr>
        <p:txBody>
          <a:bodyPr wrap="square" rtlCol="0">
            <a:spAutoFit/>
          </a:bodyPr>
          <a:lstStyle/>
          <a:p>
            <a:r>
              <a:rPr lang="en-US" sz="6600" dirty="0" smtClean="0">
                <a:solidFill>
                  <a:schemeClr val="bg1"/>
                </a:solidFill>
                <a:latin typeface="Arial" panose="020B0604020202020204" pitchFamily="34" charset="0"/>
                <a:cs typeface="Arial" panose="020B0604020202020204" pitchFamily="34" charset="0"/>
              </a:rPr>
              <a:t>Use xAPI</a:t>
            </a:r>
            <a:r>
              <a:rPr lang="en-US" sz="6600" dirty="0">
                <a:solidFill>
                  <a:schemeClr val="bg1"/>
                </a:solidFill>
                <a:latin typeface="Arial" panose="020B0604020202020204" pitchFamily="34" charset="0"/>
                <a:cs typeface="Arial" panose="020B0604020202020204" pitchFamily="34" charset="0"/>
              </a:rPr>
              <a:t> </a:t>
            </a:r>
            <a:r>
              <a:rPr lang="en-US" sz="6600" dirty="0" smtClean="0">
                <a:solidFill>
                  <a:schemeClr val="bg1"/>
                </a:solidFill>
                <a:latin typeface="Arial" panose="020B0604020202020204" pitchFamily="34" charset="0"/>
                <a:cs typeface="Arial" panose="020B0604020202020204" pitchFamily="34" charset="0"/>
              </a:rPr>
              <a:t>Launch to  Protect your users,</a:t>
            </a:r>
          </a:p>
          <a:p>
            <a:r>
              <a:rPr lang="en-US" sz="6600" dirty="0" smtClean="0">
                <a:solidFill>
                  <a:schemeClr val="bg1"/>
                </a:solidFill>
                <a:latin typeface="Arial" panose="020B0604020202020204" pitchFamily="34" charset="0"/>
                <a:cs typeface="Arial" panose="020B0604020202020204" pitchFamily="34" charset="0"/>
              </a:rPr>
              <a:t>Your data, and your LRS.</a:t>
            </a:r>
            <a:endParaRPr lang="en-US" sz="6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325949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1447800" y="2042993"/>
            <a:ext cx="4648200" cy="121174"/>
          </a:xfrm>
          <a:custGeom>
            <a:avLst/>
            <a:gdLst>
              <a:gd name="connsiteX0" fmla="*/ 0 w 5162550"/>
              <a:gd name="connsiteY0" fmla="*/ 121174 h 121174"/>
              <a:gd name="connsiteX1" fmla="*/ 5162550 w 5162550"/>
              <a:gd name="connsiteY1" fmla="*/ 64024 h 121174"/>
            </a:gdLst>
            <a:ahLst/>
            <a:cxnLst>
              <a:cxn ang="0">
                <a:pos x="connsiteX0" y="connsiteY0"/>
              </a:cxn>
              <a:cxn ang="0">
                <a:pos x="connsiteX1" y="connsiteY1"/>
              </a:cxn>
            </a:cxnLst>
            <a:rect l="l" t="t" r="r" b="b"/>
            <a:pathLst>
              <a:path w="5162550" h="121174">
                <a:moveTo>
                  <a:pt x="0" y="121174"/>
                </a:moveTo>
                <a:cubicBezTo>
                  <a:pt x="1785937" y="27511"/>
                  <a:pt x="3571875" y="-66151"/>
                  <a:pt x="5162550" y="64024"/>
                </a:cubicBezTo>
              </a:path>
            </a:pathLst>
          </a:custGeom>
          <a:noFill/>
          <a:ln w="508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85800" y="2835925"/>
            <a:ext cx="1828800" cy="45719"/>
          </a:xfrm>
          <a:custGeom>
            <a:avLst/>
            <a:gdLst>
              <a:gd name="connsiteX0" fmla="*/ 0 w 5162550"/>
              <a:gd name="connsiteY0" fmla="*/ 121174 h 121174"/>
              <a:gd name="connsiteX1" fmla="*/ 5162550 w 5162550"/>
              <a:gd name="connsiteY1" fmla="*/ 64024 h 121174"/>
            </a:gdLst>
            <a:ahLst/>
            <a:cxnLst>
              <a:cxn ang="0">
                <a:pos x="connsiteX0" y="connsiteY0"/>
              </a:cxn>
              <a:cxn ang="0">
                <a:pos x="connsiteX1" y="connsiteY1"/>
              </a:cxn>
            </a:cxnLst>
            <a:rect l="l" t="t" r="r" b="b"/>
            <a:pathLst>
              <a:path w="5162550" h="121174">
                <a:moveTo>
                  <a:pt x="0" y="121174"/>
                </a:moveTo>
                <a:cubicBezTo>
                  <a:pt x="1785937" y="27511"/>
                  <a:pt x="3571875" y="-66151"/>
                  <a:pt x="5162550" y="64024"/>
                </a:cubicBezTo>
              </a:path>
            </a:pathLst>
          </a:custGeom>
          <a:noFill/>
          <a:ln w="508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 y="381000"/>
            <a:ext cx="8305800" cy="3323987"/>
          </a:xfrm>
          <a:prstGeom prst="rect">
            <a:avLst/>
          </a:prstGeom>
        </p:spPr>
        <p:txBody>
          <a:bodyPr wrap="square">
            <a:spAutoFit/>
          </a:bodyPr>
          <a:lstStyle/>
          <a:p>
            <a:pPr lvl="0"/>
            <a:r>
              <a:rPr lang="en" sz="6600" b="1" dirty="0" smtClean="0">
                <a:solidFill>
                  <a:srgbClr val="FFFFFF"/>
                </a:solidFill>
              </a:rPr>
              <a:t>Q:</a:t>
            </a:r>
            <a:r>
              <a:rPr lang="en" sz="4800" dirty="0" smtClean="0">
                <a:solidFill>
                  <a:srgbClr val="FFFFFF"/>
                </a:solidFill>
              </a:rPr>
              <a:t> How </a:t>
            </a:r>
            <a:r>
              <a:rPr lang="en" sz="4800" dirty="0">
                <a:solidFill>
                  <a:srgbClr val="FFFFFF"/>
                </a:solidFill>
              </a:rPr>
              <a:t>does the content know the identity of the user, and the address of the Learning Record Store (LRS</a:t>
            </a:r>
            <a:r>
              <a:rPr lang="en" sz="4800" dirty="0" smtClean="0">
                <a:solidFill>
                  <a:srgbClr val="FFFFFF"/>
                </a:solidFill>
              </a:rPr>
              <a:t>)?</a:t>
            </a:r>
            <a:endParaRPr lang="en" sz="4800" dirty="0">
              <a:solidFill>
                <a:srgbClr val="FFFFFF"/>
              </a:solidFill>
            </a:endParaRPr>
          </a:p>
        </p:txBody>
      </p:sp>
    </p:spTree>
    <p:extLst>
      <p:ext uri="{BB962C8B-B14F-4D97-AF65-F5344CB8AC3E}">
        <p14:creationId xmlns:p14="http://schemas.microsoft.com/office/powerpoint/2010/main" val="3860058536"/>
      </p:ext>
    </p:extLst>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xmlns:p14="http://schemas.microsoft.com/office/powerpoint/2010/main" advClick="0">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7200" y="381000"/>
            <a:ext cx="8305800" cy="3323987"/>
            <a:chOff x="457200" y="381000"/>
            <a:chExt cx="8305800" cy="3323987"/>
          </a:xfrm>
        </p:grpSpPr>
        <p:sp>
          <p:nvSpPr>
            <p:cNvPr id="2" name="Freeform 1"/>
            <p:cNvSpPr/>
            <p:nvPr/>
          </p:nvSpPr>
          <p:spPr>
            <a:xfrm>
              <a:off x="1447800" y="2042993"/>
              <a:ext cx="4648200" cy="121174"/>
            </a:xfrm>
            <a:custGeom>
              <a:avLst/>
              <a:gdLst>
                <a:gd name="connsiteX0" fmla="*/ 0 w 5162550"/>
                <a:gd name="connsiteY0" fmla="*/ 121174 h 121174"/>
                <a:gd name="connsiteX1" fmla="*/ 5162550 w 5162550"/>
                <a:gd name="connsiteY1" fmla="*/ 64024 h 121174"/>
              </a:gdLst>
              <a:ahLst/>
              <a:cxnLst>
                <a:cxn ang="0">
                  <a:pos x="connsiteX0" y="connsiteY0"/>
                </a:cxn>
                <a:cxn ang="0">
                  <a:pos x="connsiteX1" y="connsiteY1"/>
                </a:cxn>
              </a:cxnLst>
              <a:rect l="l" t="t" r="r" b="b"/>
              <a:pathLst>
                <a:path w="5162550" h="121174">
                  <a:moveTo>
                    <a:pt x="0" y="121174"/>
                  </a:moveTo>
                  <a:cubicBezTo>
                    <a:pt x="1785937" y="27511"/>
                    <a:pt x="3571875" y="-66151"/>
                    <a:pt x="5162550" y="64024"/>
                  </a:cubicBezTo>
                </a:path>
              </a:pathLst>
            </a:custGeom>
            <a:noFill/>
            <a:ln w="508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85800" y="2835925"/>
              <a:ext cx="1828800" cy="45719"/>
            </a:xfrm>
            <a:custGeom>
              <a:avLst/>
              <a:gdLst>
                <a:gd name="connsiteX0" fmla="*/ 0 w 5162550"/>
                <a:gd name="connsiteY0" fmla="*/ 121174 h 121174"/>
                <a:gd name="connsiteX1" fmla="*/ 5162550 w 5162550"/>
                <a:gd name="connsiteY1" fmla="*/ 64024 h 121174"/>
              </a:gdLst>
              <a:ahLst/>
              <a:cxnLst>
                <a:cxn ang="0">
                  <a:pos x="connsiteX0" y="connsiteY0"/>
                </a:cxn>
                <a:cxn ang="0">
                  <a:pos x="connsiteX1" y="connsiteY1"/>
                </a:cxn>
              </a:cxnLst>
              <a:rect l="l" t="t" r="r" b="b"/>
              <a:pathLst>
                <a:path w="5162550" h="121174">
                  <a:moveTo>
                    <a:pt x="0" y="121174"/>
                  </a:moveTo>
                  <a:cubicBezTo>
                    <a:pt x="1785937" y="27511"/>
                    <a:pt x="3571875" y="-66151"/>
                    <a:pt x="5162550" y="64024"/>
                  </a:cubicBezTo>
                </a:path>
              </a:pathLst>
            </a:custGeom>
            <a:noFill/>
            <a:ln w="508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 y="381000"/>
              <a:ext cx="8305800" cy="3323987"/>
            </a:xfrm>
            <a:prstGeom prst="rect">
              <a:avLst/>
            </a:prstGeom>
          </p:spPr>
          <p:txBody>
            <a:bodyPr wrap="square">
              <a:spAutoFit/>
            </a:bodyPr>
            <a:lstStyle/>
            <a:p>
              <a:pPr lvl="0"/>
              <a:r>
                <a:rPr lang="en" sz="6600" b="1" dirty="0" smtClean="0">
                  <a:solidFill>
                    <a:srgbClr val="FFFFFF"/>
                  </a:solidFill>
                </a:rPr>
                <a:t>Q:</a:t>
              </a:r>
              <a:r>
                <a:rPr lang="en" sz="4800" dirty="0" smtClean="0">
                  <a:solidFill>
                    <a:srgbClr val="FFFFFF"/>
                  </a:solidFill>
                </a:rPr>
                <a:t> How </a:t>
              </a:r>
              <a:r>
                <a:rPr lang="en" sz="4800" dirty="0">
                  <a:solidFill>
                    <a:srgbClr val="FFFFFF"/>
                  </a:solidFill>
                </a:rPr>
                <a:t>does the content know the identity of the user, and the address of the Learning Record Store (LRS</a:t>
              </a:r>
              <a:r>
                <a:rPr lang="en" sz="4800" dirty="0" smtClean="0">
                  <a:solidFill>
                    <a:srgbClr val="FFFFFF"/>
                  </a:solidFill>
                </a:rPr>
                <a:t>)?</a:t>
              </a:r>
              <a:endParaRPr lang="en" sz="4800" dirty="0">
                <a:solidFill>
                  <a:srgbClr val="FFFFFF"/>
                </a:solidFill>
              </a:endParaRPr>
            </a:p>
          </p:txBody>
        </p:sp>
      </p:grpSp>
      <p:sp>
        <p:nvSpPr>
          <p:cNvPr id="4" name="Rectangle 3"/>
          <p:cNvSpPr/>
          <p:nvPr/>
        </p:nvSpPr>
        <p:spPr>
          <a:xfrm>
            <a:off x="228600" y="4190999"/>
            <a:ext cx="1828800" cy="2286000"/>
          </a:xfrm>
          <a:prstGeom prst="rect">
            <a:avLst/>
          </a:prstGeom>
          <a:ln>
            <a:solidFill>
              <a:srgbClr val="FFC000"/>
            </a:solidFill>
          </a:ln>
        </p:spPr>
        <p:txBody>
          <a:bodyPr wrap="square">
            <a:noAutofit/>
          </a:bodyPr>
          <a:lstStyle/>
          <a:p>
            <a:pPr lvl="0">
              <a:lnSpc>
                <a:spcPct val="120000"/>
              </a:lnSpc>
              <a:spcBef>
                <a:spcPts val="0"/>
              </a:spcBef>
              <a:buNone/>
            </a:pPr>
            <a:r>
              <a:rPr lang="en-US" b="1" dirty="0">
                <a:solidFill>
                  <a:srgbClr val="FFFFFF"/>
                </a:solidFill>
              </a:rPr>
              <a:t>Hard code </a:t>
            </a:r>
            <a:r>
              <a:rPr lang="en" sz="1400" dirty="0">
                <a:solidFill>
                  <a:srgbClr val="FFFFFF"/>
                </a:solidFill>
              </a:rPr>
              <a:t>the content to directly include an identity of the user, and the LRS endpoint and credentials</a:t>
            </a:r>
          </a:p>
        </p:txBody>
      </p:sp>
      <p:sp>
        <p:nvSpPr>
          <p:cNvPr id="5" name="Rectangle 4"/>
          <p:cNvSpPr/>
          <p:nvPr/>
        </p:nvSpPr>
        <p:spPr>
          <a:xfrm>
            <a:off x="2413000" y="4190999"/>
            <a:ext cx="1828800" cy="2286000"/>
          </a:xfrm>
          <a:prstGeom prst="rect">
            <a:avLst/>
          </a:prstGeom>
          <a:ln>
            <a:solidFill>
              <a:srgbClr val="FFC000"/>
            </a:solidFill>
          </a:ln>
        </p:spPr>
        <p:txBody>
          <a:bodyPr wrap="square">
            <a:noAutofit/>
          </a:bodyPr>
          <a:lstStyle/>
          <a:p>
            <a:pPr lvl="0">
              <a:spcBef>
                <a:spcPts val="0"/>
              </a:spcBef>
              <a:buNone/>
            </a:pPr>
            <a:r>
              <a:rPr lang="en-US" b="1" dirty="0">
                <a:solidFill>
                  <a:srgbClr val="FFFFFF"/>
                </a:solidFill>
              </a:rPr>
              <a:t>Prompt</a:t>
            </a:r>
            <a:r>
              <a:rPr lang="en-US" dirty="0">
                <a:solidFill>
                  <a:srgbClr val="FFFFFF"/>
                </a:solidFill>
              </a:rPr>
              <a:t> </a:t>
            </a:r>
            <a:r>
              <a:rPr lang="en" sz="1400" dirty="0">
                <a:solidFill>
                  <a:srgbClr val="FFFFFF"/>
                </a:solidFill>
              </a:rPr>
              <a:t>the </a:t>
            </a:r>
            <a:r>
              <a:rPr lang="en" sz="1400" dirty="0" smtClean="0">
                <a:solidFill>
                  <a:srgbClr val="FFFFFF"/>
                </a:solidFill>
              </a:rPr>
              <a:t>user</a:t>
            </a:r>
          </a:p>
          <a:p>
            <a:pPr lvl="0">
              <a:spcBef>
                <a:spcPts val="0"/>
              </a:spcBef>
              <a:buNone/>
            </a:pPr>
            <a:endParaRPr lang="en" sz="1400" dirty="0">
              <a:solidFill>
                <a:srgbClr val="FFFFFF"/>
              </a:solidFill>
            </a:endParaRPr>
          </a:p>
          <a:p>
            <a:r>
              <a:rPr lang="en" sz="1400" i="1" dirty="0">
                <a:solidFill>
                  <a:srgbClr val="FFFFFF"/>
                </a:solidFill>
              </a:rPr>
              <a:t>“I just logged in, why is it </a:t>
            </a:r>
            <a:r>
              <a:rPr lang="en" b="1" i="1" dirty="0">
                <a:solidFill>
                  <a:srgbClr val="FFFFFF"/>
                </a:solidFill>
              </a:rPr>
              <a:t>asking me again</a:t>
            </a:r>
            <a:r>
              <a:rPr lang="en" sz="1400" i="1" dirty="0">
                <a:solidFill>
                  <a:srgbClr val="FFFFFF"/>
                </a:solidFill>
              </a:rPr>
              <a:t>?”</a:t>
            </a:r>
            <a:endParaRPr lang="en-US" sz="1400" i="1" dirty="0">
              <a:solidFill>
                <a:srgbClr val="FFFFFF"/>
              </a:solidFill>
            </a:endParaRPr>
          </a:p>
          <a:p>
            <a:pPr lvl="0">
              <a:spcBef>
                <a:spcPts val="0"/>
              </a:spcBef>
              <a:buNone/>
            </a:pPr>
            <a:endParaRPr lang="en" sz="1400" dirty="0">
              <a:solidFill>
                <a:srgbClr val="FFFFFF"/>
              </a:solidFill>
            </a:endParaRPr>
          </a:p>
        </p:txBody>
      </p:sp>
      <p:sp>
        <p:nvSpPr>
          <p:cNvPr id="8" name="TextBox 7"/>
          <p:cNvSpPr txBox="1"/>
          <p:nvPr/>
        </p:nvSpPr>
        <p:spPr>
          <a:xfrm>
            <a:off x="321757" y="2667000"/>
            <a:ext cx="1090363" cy="1323439"/>
          </a:xfrm>
          <a:prstGeom prst="rect">
            <a:avLst/>
          </a:prstGeom>
          <a:noFill/>
        </p:spPr>
        <p:txBody>
          <a:bodyPr wrap="none" rtlCol="0">
            <a:spAutoFit/>
          </a:bodyPr>
          <a:lstStyle/>
          <a:p>
            <a:r>
              <a:rPr lang="en" sz="8000" b="1" dirty="0" smtClean="0">
                <a:solidFill>
                  <a:srgbClr val="FFFFFF"/>
                </a:solidFill>
              </a:rPr>
              <a:t>A:</a:t>
            </a:r>
            <a:endParaRPr lang="en-US" sz="8000" dirty="0"/>
          </a:p>
        </p:txBody>
      </p:sp>
      <p:sp>
        <p:nvSpPr>
          <p:cNvPr id="9" name="Rectangle 8"/>
          <p:cNvSpPr/>
          <p:nvPr/>
        </p:nvSpPr>
        <p:spPr>
          <a:xfrm>
            <a:off x="4597400" y="4190999"/>
            <a:ext cx="1828800" cy="2286000"/>
          </a:xfrm>
          <a:prstGeom prst="rect">
            <a:avLst/>
          </a:prstGeom>
          <a:ln>
            <a:solidFill>
              <a:srgbClr val="FFC000"/>
            </a:solidFill>
          </a:ln>
        </p:spPr>
        <p:txBody>
          <a:bodyPr wrap="square">
            <a:noAutofit/>
          </a:bodyPr>
          <a:lstStyle/>
          <a:p>
            <a:pPr lvl="0">
              <a:spcBef>
                <a:spcPts val="0"/>
              </a:spcBef>
              <a:buNone/>
            </a:pPr>
            <a:r>
              <a:rPr lang="en-US" sz="1400" b="1" dirty="0" smtClean="0">
                <a:solidFill>
                  <a:srgbClr val="FFFFFF"/>
                </a:solidFill>
              </a:rPr>
              <a:t>Exposes the LRS credential </a:t>
            </a:r>
            <a:r>
              <a:rPr lang="en" sz="1400" dirty="0" smtClean="0">
                <a:solidFill>
                  <a:srgbClr val="FFFFFF"/>
                </a:solidFill>
              </a:rPr>
              <a:t>for </a:t>
            </a:r>
            <a:r>
              <a:rPr lang="en" sz="1400" dirty="0">
                <a:solidFill>
                  <a:srgbClr val="FFFFFF"/>
                </a:solidFill>
              </a:rPr>
              <a:t>every </a:t>
            </a:r>
            <a:r>
              <a:rPr lang="en" sz="1400" dirty="0" smtClean="0">
                <a:solidFill>
                  <a:srgbClr val="FFFFFF"/>
                </a:solidFill>
              </a:rPr>
              <a:t>user</a:t>
            </a:r>
            <a:endParaRPr lang="en-US" sz="1400" dirty="0" smtClean="0">
              <a:solidFill>
                <a:srgbClr val="FFFFFF"/>
              </a:solidFill>
            </a:endParaRPr>
          </a:p>
          <a:p>
            <a:pPr lvl="0">
              <a:spcBef>
                <a:spcPts val="0"/>
              </a:spcBef>
              <a:buNone/>
            </a:pPr>
            <a:r>
              <a:rPr lang="en" sz="1400" dirty="0" smtClean="0">
                <a:solidFill>
                  <a:srgbClr val="FFFFFF"/>
                </a:solidFill>
              </a:rPr>
              <a:t> to</a:t>
            </a:r>
            <a:r>
              <a:rPr lang="en-US" sz="1400" dirty="0">
                <a:solidFill>
                  <a:srgbClr val="FFFFFF"/>
                </a:solidFill>
              </a:rPr>
              <a:t> </a:t>
            </a:r>
            <a:r>
              <a:rPr lang="en" sz="1400" dirty="0" smtClean="0">
                <a:solidFill>
                  <a:srgbClr val="FFFFFF"/>
                </a:solidFill>
              </a:rPr>
              <a:t>see </a:t>
            </a:r>
            <a:r>
              <a:rPr lang="en" sz="1400" dirty="0">
                <a:solidFill>
                  <a:srgbClr val="FFFFFF"/>
                </a:solidFill>
              </a:rPr>
              <a:t>- they could even manually post </a:t>
            </a:r>
            <a:endParaRPr lang="en-US" sz="1400" dirty="0" smtClean="0">
              <a:solidFill>
                <a:srgbClr val="FFFFFF"/>
              </a:solidFill>
            </a:endParaRPr>
          </a:p>
          <a:p>
            <a:pPr lvl="0">
              <a:spcBef>
                <a:spcPts val="0"/>
              </a:spcBef>
              <a:buNone/>
            </a:pPr>
            <a:r>
              <a:rPr lang="en-US" sz="1400" dirty="0" smtClean="0">
                <a:solidFill>
                  <a:srgbClr val="FFFFFF"/>
                </a:solidFill>
              </a:rPr>
              <a:t>S</a:t>
            </a:r>
            <a:r>
              <a:rPr lang="en" sz="1400" dirty="0" smtClean="0">
                <a:solidFill>
                  <a:srgbClr val="FFFFFF"/>
                </a:solidFill>
              </a:rPr>
              <a:t>tatementto </a:t>
            </a:r>
            <a:r>
              <a:rPr lang="en" sz="1400" dirty="0">
                <a:solidFill>
                  <a:srgbClr val="FFFFFF"/>
                </a:solidFill>
              </a:rPr>
              <a:t>claim they passed</a:t>
            </a:r>
            <a:r>
              <a:rPr lang="en" sz="1400" dirty="0" smtClean="0">
                <a:solidFill>
                  <a:srgbClr val="FFFFFF"/>
                </a:solidFill>
              </a:rPr>
              <a:t>.</a:t>
            </a:r>
            <a:endParaRPr lang="en-US" sz="1400" dirty="0" smtClean="0">
              <a:solidFill>
                <a:srgbClr val="FFFFFF"/>
              </a:solidFill>
            </a:endParaRPr>
          </a:p>
          <a:p>
            <a:pPr lvl="0">
              <a:spcBef>
                <a:spcPts val="0"/>
              </a:spcBef>
              <a:buNone/>
            </a:pPr>
            <a:endParaRPr lang="en" sz="1400" dirty="0" smtClean="0">
              <a:solidFill>
                <a:srgbClr val="FFFFFF"/>
              </a:solidFill>
            </a:endParaRPr>
          </a:p>
        </p:txBody>
      </p:sp>
      <p:sp>
        <p:nvSpPr>
          <p:cNvPr id="10" name="Rectangle 9"/>
          <p:cNvSpPr/>
          <p:nvPr/>
        </p:nvSpPr>
        <p:spPr>
          <a:xfrm>
            <a:off x="6781801" y="4190999"/>
            <a:ext cx="1828800" cy="2286000"/>
          </a:xfrm>
          <a:prstGeom prst="rect">
            <a:avLst/>
          </a:prstGeom>
          <a:ln>
            <a:solidFill>
              <a:srgbClr val="FFC000"/>
            </a:solidFill>
          </a:ln>
        </p:spPr>
        <p:txBody>
          <a:bodyPr wrap="square">
            <a:noAutofit/>
          </a:bodyPr>
          <a:lstStyle/>
          <a:p>
            <a:pPr lvl="0">
              <a:spcBef>
                <a:spcPts val="0"/>
              </a:spcBef>
              <a:buNone/>
            </a:pPr>
            <a:r>
              <a:rPr lang="en-US" b="1" dirty="0" smtClean="0">
                <a:solidFill>
                  <a:srgbClr val="FFFFFF"/>
                </a:solidFill>
              </a:rPr>
              <a:t>Make up </a:t>
            </a:r>
            <a:r>
              <a:rPr lang="en" sz="1400" dirty="0" smtClean="0">
                <a:solidFill>
                  <a:srgbClr val="FFFFFF"/>
                </a:solidFill>
              </a:rPr>
              <a:t>some </a:t>
            </a:r>
            <a:r>
              <a:rPr lang="en" sz="1400" dirty="0">
                <a:solidFill>
                  <a:srgbClr val="FFFFFF"/>
                </a:solidFill>
              </a:rPr>
              <a:t>other method</a:t>
            </a:r>
          </a:p>
        </p:txBody>
      </p:sp>
      <p:sp>
        <p:nvSpPr>
          <p:cNvPr id="11" name="Freeform 10"/>
          <p:cNvSpPr/>
          <p:nvPr/>
        </p:nvSpPr>
        <p:spPr>
          <a:xfrm>
            <a:off x="241299" y="4731274"/>
            <a:ext cx="8521701" cy="273574"/>
          </a:xfrm>
          <a:custGeom>
            <a:avLst/>
            <a:gdLst>
              <a:gd name="connsiteX0" fmla="*/ 0 w 5162550"/>
              <a:gd name="connsiteY0" fmla="*/ 121174 h 121174"/>
              <a:gd name="connsiteX1" fmla="*/ 5162550 w 5162550"/>
              <a:gd name="connsiteY1" fmla="*/ 64024 h 121174"/>
            </a:gdLst>
            <a:ahLst/>
            <a:cxnLst>
              <a:cxn ang="0">
                <a:pos x="connsiteX0" y="connsiteY0"/>
              </a:cxn>
              <a:cxn ang="0">
                <a:pos x="connsiteX1" y="connsiteY1"/>
              </a:cxn>
            </a:cxnLst>
            <a:rect l="l" t="t" r="r" b="b"/>
            <a:pathLst>
              <a:path w="5162550" h="121174">
                <a:moveTo>
                  <a:pt x="0" y="121174"/>
                </a:moveTo>
                <a:cubicBezTo>
                  <a:pt x="1785937" y="27511"/>
                  <a:pt x="3571875" y="-66151"/>
                  <a:pt x="5162550" y="64024"/>
                </a:cubicBezTo>
              </a:path>
            </a:pathLst>
          </a:custGeom>
          <a:noFill/>
          <a:ln w="254000" cap="rnd">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374018"/>
      </p:ext>
    </p:extLst>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xmlns:p14="http://schemas.microsoft.com/office/powerpoint/2010/main" advClick="0">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33333E-6 3.33333E-6 L 3.33333E-6 -0.24236 " pathEditMode="relative" rAng="0" ptsTypes="AA">
                                      <p:cBhvr>
                                        <p:cTn id="6" dur="500" fill="hold"/>
                                        <p:tgtEl>
                                          <p:spTgt spid="3"/>
                                        </p:tgtEl>
                                        <p:attrNameLst>
                                          <p:attrName>ppt_x</p:attrName>
                                          <p:attrName>ppt_y</p:attrName>
                                        </p:attrNameLst>
                                      </p:cBhvr>
                                      <p:rCtr x="0" y="-12130"/>
                                    </p:animMotion>
                                  </p:childTnLst>
                                </p:cTn>
                              </p:par>
                              <p:par>
                                <p:cTn id="7" presetID="10" presetClass="entr" presetSubtype="0" fill="hold" grpId="0" nodeType="withEffect">
                                  <p:stCondLst>
                                    <p:cond delay="25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25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9" descr="-- Created using PowToon -- Free sign up at http://www.powtoon.com/youtube/ -- Create animated videos and animated presentations for free.  PowToon is a free tool that allows you to develop cool animated clips and animated presentations for your website, office meeting, sales pitch, nonprofit fundraiser, product launch, video resume, or anything else you could use an animated explainer video. PowToon's animation templates help you create animated presentations and animated explainer videos from scratch.  Anyone can produce awesome animations quickly with PowToon, without the cost or hassle other professional animation services require." title="XAPI Launch 2">
            <a:hlinkClick r:id="rId3"/>
          </p:cNvPr>
          <p:cNvSpPr/>
          <p:nvPr/>
        </p:nvSpPr>
        <p:spPr>
          <a:xfrm>
            <a:off x="838200" y="1382004"/>
            <a:ext cx="7098150" cy="5323596"/>
          </a:xfrm>
          <a:prstGeom prst="rect">
            <a:avLst/>
          </a:prstGeom>
          <a:blipFill>
            <a:blip r:embed="rId4">
              <a:alphaModFix/>
            </a:blip>
            <a:stretch>
              <a:fillRect/>
            </a:stretch>
          </a:blipFill>
          <a:ln>
            <a:noFill/>
          </a:ln>
        </p:spPr>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70816">
            <a:off x="-14077" y="214845"/>
            <a:ext cx="6061076" cy="2600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8103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1000" y="381000"/>
            <a:ext cx="8305800" cy="1846659"/>
          </a:xfrm>
          <a:prstGeom prst="rect">
            <a:avLst/>
          </a:prstGeom>
        </p:spPr>
        <p:txBody>
          <a:bodyPr wrap="square">
            <a:spAutoFit/>
          </a:bodyPr>
          <a:lstStyle/>
          <a:p>
            <a:r>
              <a:rPr lang="en" sz="6600" b="1" dirty="0" smtClean="0">
                <a:solidFill>
                  <a:srgbClr val="FFFFFF"/>
                </a:solidFill>
              </a:rPr>
              <a:t>Q:</a:t>
            </a:r>
            <a:r>
              <a:rPr lang="en-US" sz="6600" b="1" dirty="0" smtClean="0">
                <a:solidFill>
                  <a:srgbClr val="FFFFFF"/>
                </a:solidFill>
              </a:rPr>
              <a:t> </a:t>
            </a:r>
            <a:r>
              <a:rPr lang="en-US" sz="4400" dirty="0" smtClean="0">
                <a:solidFill>
                  <a:srgbClr val="FFFFFF"/>
                </a:solidFill>
              </a:rPr>
              <a:t>What </a:t>
            </a:r>
            <a:r>
              <a:rPr lang="en-US" sz="4400" dirty="0">
                <a:solidFill>
                  <a:srgbClr val="FFFFFF"/>
                </a:solidFill>
              </a:rPr>
              <a:t>does Launch </a:t>
            </a:r>
            <a:r>
              <a:rPr lang="en-US" sz="4400" dirty="0" smtClean="0">
                <a:solidFill>
                  <a:srgbClr val="FFFFFF"/>
                </a:solidFill>
              </a:rPr>
              <a:t>accomplish</a:t>
            </a:r>
            <a:r>
              <a:rPr lang="en-US" sz="4400" dirty="0">
                <a:solidFill>
                  <a:srgbClr val="FFFFFF"/>
                </a:solidFill>
              </a:rPr>
              <a:t>?</a:t>
            </a:r>
          </a:p>
          <a:p>
            <a:pPr lvl="0"/>
            <a:endParaRPr lang="en" sz="4800" dirty="0">
              <a:solidFill>
                <a:srgbClr val="FFFFFF"/>
              </a:solidFill>
            </a:endParaRPr>
          </a:p>
        </p:txBody>
      </p:sp>
      <p:sp>
        <p:nvSpPr>
          <p:cNvPr id="5" name="Rectangle 4"/>
          <p:cNvSpPr/>
          <p:nvPr/>
        </p:nvSpPr>
        <p:spPr>
          <a:xfrm>
            <a:off x="1473200" y="1828800"/>
            <a:ext cx="1828800" cy="2209800"/>
          </a:xfrm>
          <a:prstGeom prst="rect">
            <a:avLst/>
          </a:prstGeom>
          <a:ln>
            <a:solidFill>
              <a:srgbClr val="FFC000"/>
            </a:solidFill>
          </a:ln>
        </p:spPr>
        <p:txBody>
          <a:bodyPr wrap="square">
            <a:noAutofit/>
          </a:bodyPr>
          <a:lstStyle/>
          <a:p>
            <a:r>
              <a:rPr lang="en" dirty="0" smtClean="0">
                <a:solidFill>
                  <a:srgbClr val="FFFFFF"/>
                </a:solidFill>
              </a:rPr>
              <a:t>Using </a:t>
            </a:r>
            <a:r>
              <a:rPr lang="en" dirty="0">
                <a:solidFill>
                  <a:srgbClr val="FFFFFF"/>
                </a:solidFill>
              </a:rPr>
              <a:t>xAPI Launch, neither the user's identity </a:t>
            </a:r>
            <a:r>
              <a:rPr lang="en" sz="1600" i="1" dirty="0">
                <a:solidFill>
                  <a:srgbClr val="FFFFFF"/>
                </a:solidFill>
              </a:rPr>
              <a:t>nor their LRS credentials </a:t>
            </a:r>
            <a:r>
              <a:rPr lang="en" dirty="0">
                <a:solidFill>
                  <a:srgbClr val="FFFFFF"/>
                </a:solidFill>
              </a:rPr>
              <a:t>need be included in the content</a:t>
            </a:r>
            <a:endParaRPr lang="en-US" dirty="0">
              <a:solidFill>
                <a:srgbClr val="FFFFFF"/>
              </a:solidFill>
            </a:endParaRPr>
          </a:p>
        </p:txBody>
      </p:sp>
      <p:sp>
        <p:nvSpPr>
          <p:cNvPr id="6" name="Rectangle 5"/>
          <p:cNvSpPr/>
          <p:nvPr/>
        </p:nvSpPr>
        <p:spPr>
          <a:xfrm>
            <a:off x="3657600" y="1828800"/>
            <a:ext cx="1828800" cy="2209800"/>
          </a:xfrm>
          <a:prstGeom prst="rect">
            <a:avLst/>
          </a:prstGeom>
          <a:ln>
            <a:solidFill>
              <a:srgbClr val="FFC000"/>
            </a:solidFill>
          </a:ln>
        </p:spPr>
        <p:txBody>
          <a:bodyPr wrap="square">
            <a:noAutofit/>
          </a:bodyPr>
          <a:lstStyle/>
          <a:p>
            <a:r>
              <a:rPr lang="en" dirty="0" smtClean="0">
                <a:solidFill>
                  <a:srgbClr val="FFFFFF"/>
                </a:solidFill>
              </a:rPr>
              <a:t>The </a:t>
            </a:r>
            <a:r>
              <a:rPr lang="en" dirty="0">
                <a:solidFill>
                  <a:srgbClr val="FFFFFF"/>
                </a:solidFill>
              </a:rPr>
              <a:t>users’ LRS endpoint and password are </a:t>
            </a:r>
            <a:r>
              <a:rPr lang="en" sz="1600" i="1" dirty="0">
                <a:solidFill>
                  <a:schemeClr val="bg1"/>
                </a:solidFill>
              </a:rPr>
              <a:t>never shared </a:t>
            </a:r>
            <a:r>
              <a:rPr lang="en" dirty="0">
                <a:solidFill>
                  <a:srgbClr val="FFFFFF"/>
                </a:solidFill>
              </a:rPr>
              <a:t>with the content</a:t>
            </a:r>
            <a:endParaRPr lang="en-US" dirty="0">
              <a:solidFill>
                <a:srgbClr val="FFFFFF"/>
              </a:solidFill>
            </a:endParaRPr>
          </a:p>
          <a:p>
            <a:pPr lvl="0">
              <a:spcBef>
                <a:spcPts val="0"/>
              </a:spcBef>
              <a:buNone/>
            </a:pPr>
            <a:endParaRPr lang="en" sz="1400" dirty="0">
              <a:solidFill>
                <a:srgbClr val="FFFFFF"/>
              </a:solidFill>
            </a:endParaRPr>
          </a:p>
        </p:txBody>
      </p:sp>
      <p:sp>
        <p:nvSpPr>
          <p:cNvPr id="8" name="TextBox 7"/>
          <p:cNvSpPr txBox="1"/>
          <p:nvPr/>
        </p:nvSpPr>
        <p:spPr>
          <a:xfrm>
            <a:off x="321757" y="1828800"/>
            <a:ext cx="931039" cy="1107996"/>
          </a:xfrm>
          <a:prstGeom prst="rect">
            <a:avLst/>
          </a:prstGeom>
          <a:noFill/>
        </p:spPr>
        <p:txBody>
          <a:bodyPr wrap="none" rtlCol="0">
            <a:spAutoFit/>
          </a:bodyPr>
          <a:lstStyle/>
          <a:p>
            <a:r>
              <a:rPr lang="en" sz="6600" b="1" dirty="0" smtClean="0">
                <a:solidFill>
                  <a:srgbClr val="FFFFFF"/>
                </a:solidFill>
              </a:rPr>
              <a:t>A:</a:t>
            </a:r>
            <a:endParaRPr lang="en-US" sz="6600" dirty="0"/>
          </a:p>
        </p:txBody>
      </p:sp>
      <p:sp>
        <p:nvSpPr>
          <p:cNvPr id="9" name="Rectangle 8"/>
          <p:cNvSpPr/>
          <p:nvPr/>
        </p:nvSpPr>
        <p:spPr>
          <a:xfrm>
            <a:off x="5842000" y="1828800"/>
            <a:ext cx="1828800" cy="2209800"/>
          </a:xfrm>
          <a:prstGeom prst="rect">
            <a:avLst/>
          </a:prstGeom>
          <a:ln>
            <a:solidFill>
              <a:srgbClr val="FFC000"/>
            </a:solidFill>
          </a:ln>
        </p:spPr>
        <p:txBody>
          <a:bodyPr wrap="square">
            <a:noAutofit/>
          </a:bodyPr>
          <a:lstStyle/>
          <a:p>
            <a:r>
              <a:rPr lang="en" dirty="0" smtClean="0">
                <a:solidFill>
                  <a:srgbClr val="FFFFFF"/>
                </a:solidFill>
              </a:rPr>
              <a:t>Statements </a:t>
            </a:r>
            <a:r>
              <a:rPr lang="en" dirty="0">
                <a:solidFill>
                  <a:srgbClr val="FFFFFF"/>
                </a:solidFill>
              </a:rPr>
              <a:t>from the content are </a:t>
            </a:r>
            <a:r>
              <a:rPr lang="en" i="1" dirty="0">
                <a:solidFill>
                  <a:srgbClr val="FFFFFF"/>
                </a:solidFill>
              </a:rPr>
              <a:t>automatically </a:t>
            </a:r>
            <a:r>
              <a:rPr lang="en" dirty="0">
                <a:solidFill>
                  <a:srgbClr val="FFFFFF"/>
                </a:solidFill>
              </a:rPr>
              <a:t>grouped into a </a:t>
            </a:r>
            <a:r>
              <a:rPr lang="en" i="1" dirty="0" smtClean="0">
                <a:solidFill>
                  <a:srgbClr val="FFFFFF"/>
                </a:solidFill>
              </a:rPr>
              <a:t>session</a:t>
            </a:r>
            <a:r>
              <a:rPr lang="en-US" dirty="0" smtClean="0">
                <a:solidFill>
                  <a:srgbClr val="FFFFFF"/>
                </a:solidFill>
              </a:rPr>
              <a:t>.</a:t>
            </a:r>
            <a:endParaRPr lang="en" sz="1400" dirty="0" smtClean="0">
              <a:solidFill>
                <a:srgbClr val="FFFFFF"/>
              </a:solidFill>
            </a:endParaRPr>
          </a:p>
        </p:txBody>
      </p:sp>
      <p:sp>
        <p:nvSpPr>
          <p:cNvPr id="11" name="Rectangle 10"/>
          <p:cNvSpPr/>
          <p:nvPr/>
        </p:nvSpPr>
        <p:spPr>
          <a:xfrm>
            <a:off x="1473200" y="4343400"/>
            <a:ext cx="1828800" cy="2209800"/>
          </a:xfrm>
          <a:prstGeom prst="rect">
            <a:avLst/>
          </a:prstGeom>
          <a:ln>
            <a:solidFill>
              <a:srgbClr val="FFC000"/>
            </a:solidFill>
          </a:ln>
        </p:spPr>
        <p:txBody>
          <a:bodyPr wrap="square">
            <a:noAutofit/>
          </a:bodyPr>
          <a:lstStyle/>
          <a:p>
            <a:r>
              <a:rPr lang="en" i="1" dirty="0" smtClean="0">
                <a:solidFill>
                  <a:srgbClr val="FFFFFF"/>
                </a:solidFill>
              </a:rPr>
              <a:t>limited </a:t>
            </a:r>
            <a:r>
              <a:rPr lang="en" i="1" dirty="0">
                <a:solidFill>
                  <a:srgbClr val="FFFFFF"/>
                </a:solidFill>
              </a:rPr>
              <a:t>access </a:t>
            </a:r>
            <a:r>
              <a:rPr lang="en" dirty="0">
                <a:solidFill>
                  <a:srgbClr val="FFFFFF"/>
                </a:solidFill>
              </a:rPr>
              <a:t>to the LRS</a:t>
            </a:r>
          </a:p>
        </p:txBody>
      </p:sp>
      <p:sp>
        <p:nvSpPr>
          <p:cNvPr id="12" name="Rectangle 11"/>
          <p:cNvSpPr/>
          <p:nvPr/>
        </p:nvSpPr>
        <p:spPr>
          <a:xfrm>
            <a:off x="3657600" y="4343400"/>
            <a:ext cx="1828800" cy="2209800"/>
          </a:xfrm>
          <a:prstGeom prst="rect">
            <a:avLst/>
          </a:prstGeom>
          <a:ln>
            <a:solidFill>
              <a:srgbClr val="FFC000"/>
            </a:solidFill>
          </a:ln>
        </p:spPr>
        <p:txBody>
          <a:bodyPr wrap="square">
            <a:noAutofit/>
          </a:bodyPr>
          <a:lstStyle/>
          <a:p>
            <a:pPr>
              <a:buFont typeface="StarSymbol"/>
              <a:buNone/>
            </a:pPr>
            <a:r>
              <a:rPr lang="en" dirty="0">
                <a:solidFill>
                  <a:srgbClr val="FFFFFF"/>
                </a:solidFill>
              </a:rPr>
              <a:t>can have custom </a:t>
            </a:r>
            <a:r>
              <a:rPr lang="en" i="1" dirty="0">
                <a:solidFill>
                  <a:srgbClr val="FFFFFF"/>
                </a:solidFill>
              </a:rPr>
              <a:t>launch parameters</a:t>
            </a:r>
          </a:p>
          <a:p>
            <a:pPr lvl="0">
              <a:spcBef>
                <a:spcPts val="0"/>
              </a:spcBef>
              <a:buNone/>
            </a:pPr>
            <a:endParaRPr lang="en" sz="1400" dirty="0">
              <a:solidFill>
                <a:srgbClr val="FFFFFF"/>
              </a:solidFill>
            </a:endParaRPr>
          </a:p>
        </p:txBody>
      </p:sp>
      <p:sp>
        <p:nvSpPr>
          <p:cNvPr id="13" name="Rectangle 12"/>
          <p:cNvSpPr/>
          <p:nvPr/>
        </p:nvSpPr>
        <p:spPr>
          <a:xfrm>
            <a:off x="5842000" y="4343400"/>
            <a:ext cx="1828800" cy="2209800"/>
          </a:xfrm>
          <a:prstGeom prst="rect">
            <a:avLst/>
          </a:prstGeom>
          <a:ln>
            <a:solidFill>
              <a:srgbClr val="FFC000"/>
            </a:solidFill>
          </a:ln>
        </p:spPr>
        <p:txBody>
          <a:bodyPr wrap="square">
            <a:noAutofit/>
          </a:bodyPr>
          <a:lstStyle/>
          <a:p>
            <a:r>
              <a:rPr lang="en" dirty="0">
                <a:solidFill>
                  <a:srgbClr val="FFFFFF"/>
                </a:solidFill>
              </a:rPr>
              <a:t>optional </a:t>
            </a:r>
            <a:r>
              <a:rPr lang="en" i="1" dirty="0">
                <a:solidFill>
                  <a:srgbClr val="FFFFFF"/>
                </a:solidFill>
              </a:rPr>
              <a:t>cryptographic key </a:t>
            </a:r>
            <a:r>
              <a:rPr lang="en" dirty="0">
                <a:solidFill>
                  <a:srgbClr val="FFFFFF"/>
                </a:solidFill>
              </a:rPr>
              <a:t>(student proof)</a:t>
            </a:r>
          </a:p>
          <a:p>
            <a:endParaRPr lang="en" sz="1400" dirty="0">
              <a:solidFill>
                <a:srgbClr val="FFFFFF"/>
              </a:solidFill>
            </a:endParaRPr>
          </a:p>
          <a:p>
            <a:pPr lvl="0">
              <a:spcBef>
                <a:spcPts val="0"/>
              </a:spcBef>
              <a:buNone/>
            </a:pPr>
            <a:endParaRPr lang="en" sz="1400" dirty="0" smtClean="0">
              <a:solidFill>
                <a:srgbClr val="FFFFFF"/>
              </a:solidFill>
            </a:endParaRPr>
          </a:p>
        </p:txBody>
      </p:sp>
    </p:spTree>
    <p:extLst>
      <p:ext uri="{BB962C8B-B14F-4D97-AF65-F5344CB8AC3E}">
        <p14:creationId xmlns:p14="http://schemas.microsoft.com/office/powerpoint/2010/main" val="2153197499"/>
      </p:ext>
    </p:extLst>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xmlns:p14="http://schemas.microsoft.com/office/powerpoint/2010/main" advClick="0">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5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7924800" cy="4154984"/>
          </a:xfrm>
          <a:prstGeom prst="rect">
            <a:avLst/>
          </a:prstGeom>
          <a:noFill/>
        </p:spPr>
        <p:txBody>
          <a:bodyPr wrap="square" rtlCol="0">
            <a:spAutoFit/>
          </a:bodyPr>
          <a:lstStyle/>
          <a:p>
            <a:r>
              <a:rPr lang="en-US" sz="8800" dirty="0" smtClean="0">
                <a:solidFill>
                  <a:schemeClr val="bg1"/>
                </a:solidFill>
                <a:latin typeface="Arial" panose="020B0604020202020204" pitchFamily="34" charset="0"/>
                <a:cs typeface="Arial" panose="020B0604020202020204" pitchFamily="34" charset="0"/>
              </a:rPr>
              <a:t>Enabling Launch in your Content</a:t>
            </a:r>
            <a:endParaRPr lang="en-US" sz="8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262819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4562253"/>
            <a:ext cx="2895600" cy="76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792518" y="371253"/>
            <a:ext cx="7558964" cy="6557076"/>
            <a:chOff x="609600" y="990600"/>
            <a:chExt cx="7558964" cy="6557076"/>
          </a:xfrm>
        </p:grpSpPr>
        <p:pic>
          <p:nvPicPr>
            <p:cNvPr id="11" name="Picture 3" descr="C:\Users\sae\Desktop\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0600"/>
              <a:ext cx="7558964" cy="655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90600" y="1358348"/>
              <a:ext cx="6781800" cy="4114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49821">
            <a:off x="3722464" y="3239385"/>
            <a:ext cx="4608513" cy="2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hape 129"/>
          <p:cNvSpPr txBox="1">
            <a:spLocks/>
          </p:cNvSpPr>
          <p:nvPr/>
        </p:nvSpPr>
        <p:spPr>
          <a:xfrm>
            <a:off x="1143000" y="762000"/>
            <a:ext cx="6858000" cy="4190999"/>
          </a:xfrm>
          <a:prstGeom prst="rect">
            <a:avLst/>
          </a:prstGeom>
          <a:solidFill>
            <a:srgbClr val="FFFFFF"/>
          </a:solidFill>
          <a:ln w="9525" cap="flat" cmpd="sng">
            <a:noFill/>
            <a:prstDash val="solid"/>
            <a:round/>
            <a:headEnd type="none" w="med" len="med"/>
            <a:tailEnd type="none" w="med" len="med"/>
          </a:ln>
        </p:spPr>
        <p:txBody>
          <a:bodyPr lIns="91425" tIns="91425" rIns="91425" bIns="91425" anchor="t" anchorCtr="0">
            <a:noAutofit/>
          </a:bodyPr>
          <a:lstStyle>
            <a:lvl1pPr lvl="0" algn="l">
              <a:buSzPct val="45000"/>
              <a:buFont typeface="StarSymbol"/>
              <a:buChar char="●"/>
              <a:tabLst/>
              <a:defRPr lang="en-US" sz="1800" b="1" i="0" u="none" strike="noStrike" cap="none" spc="0" baseline="0">
                <a:solidFill>
                  <a:srgbClr val="808080"/>
                </a:solidFill>
                <a:latin typeface="Franklin Gothic Book"/>
                <a:cs typeface="Baskerville"/>
              </a:defRPr>
            </a:lvl1pPr>
            <a:lvl2pPr lvl="1" algn="l">
              <a:buSzPct val="75000"/>
              <a:buFont typeface="StarSymbol"/>
              <a:buChar char="–"/>
              <a:tabLst/>
              <a:defRPr lang="en-US" sz="1800" b="1" i="0" u="none" strike="noStrike" cap="none" spc="0" baseline="0">
                <a:solidFill>
                  <a:srgbClr val="808080"/>
                </a:solidFill>
                <a:latin typeface="Franklin Gothic Book"/>
                <a:cs typeface="Baskerville"/>
              </a:defRPr>
            </a:lvl2pPr>
            <a:lvl3pPr lvl="2" algn="l">
              <a:buSzPct val="45000"/>
              <a:buFont typeface="StarSymbol"/>
              <a:buChar char="●"/>
              <a:tabLst/>
              <a:defRPr lang="en-US" sz="1800" b="1" i="0" u="none" strike="noStrike" cap="none" spc="0" baseline="0">
                <a:solidFill>
                  <a:srgbClr val="808080"/>
                </a:solidFill>
                <a:latin typeface="Franklin Gothic Book"/>
                <a:cs typeface="Baskerville"/>
              </a:defRPr>
            </a:lvl3pPr>
            <a:lvl4pPr lvl="3" algn="l">
              <a:buSzPct val="75000"/>
              <a:buFont typeface="StarSymbol"/>
              <a:buChar char="–"/>
              <a:tabLst/>
              <a:defRPr lang="en-US" sz="1800" b="1" i="0" u="none" strike="noStrike" cap="none" spc="0" baseline="0">
                <a:solidFill>
                  <a:srgbClr val="808080"/>
                </a:solidFill>
                <a:latin typeface="Franklin Gothic Book"/>
                <a:cs typeface="Baskerville"/>
              </a:defRPr>
            </a:lvl4pPr>
            <a:lvl5pPr lvl="4" algn="l">
              <a:buSzPct val="45000"/>
              <a:buFont typeface="StarSymbol"/>
              <a:buChar char="●"/>
              <a:tabLst/>
              <a:defRPr lang="en-US" sz="1800" b="1" i="0" u="none" strike="noStrike" cap="none" spc="0" baseline="0">
                <a:solidFill>
                  <a:srgbClr val="808080"/>
                </a:solidFill>
                <a:latin typeface="Franklin Gothic Book"/>
                <a:cs typeface="Baskerville"/>
              </a:defRPr>
            </a:lvl5pPr>
            <a:lvl6pPr lvl="5" algn="l">
              <a:buSzPct val="45000"/>
              <a:buFont typeface="StarSymbol"/>
              <a:buChar char="●"/>
              <a:tabLst/>
              <a:defRPr lang="en-US" sz="1800" b="1" i="0" u="none" strike="noStrike" cap="none" spc="0" baseline="0">
                <a:solidFill>
                  <a:srgbClr val="808080"/>
                </a:solidFill>
                <a:latin typeface="Franklin Gothic Book"/>
                <a:cs typeface="Baskerville"/>
              </a:defRPr>
            </a:lvl6pPr>
            <a:lvl7pPr marL="0" marR="0" lvl="0" indent="0" algn="l" rtl="0" hangingPunct="1">
              <a:lnSpc>
                <a:spcPct val="100000"/>
              </a:lnSpc>
              <a:spcBef>
                <a:spcPts val="0"/>
              </a:spcBef>
              <a:spcAft>
                <a:spcPts val="0"/>
              </a:spcAft>
              <a:buNone/>
              <a:tabLst>
                <a:tab pos="0" algn="l"/>
              </a:tabLst>
              <a:defRPr lang="en-US" sz="1800" b="1" i="0" u="none" strike="noStrike" cap="none" spc="0" baseline="0">
                <a:solidFill>
                  <a:srgbClr val="808080"/>
                </a:solidFill>
                <a:latin typeface="Franklin Gothic Book"/>
                <a:cs typeface="Baskerville"/>
              </a:defRPr>
            </a:lvl7pPr>
          </a:lstStyle>
          <a:p>
            <a:pPr rtl="0">
              <a:buFont typeface="StarSymbol"/>
              <a:buNone/>
              <a:tabLst>
                <a:tab pos="463550" algn="l"/>
              </a:tabLst>
            </a:pPr>
            <a:endParaRPr lang="en-US" dirty="0" smtClean="0">
              <a:latin typeface="Consolas"/>
              <a:ea typeface="Consolas"/>
              <a:cs typeface="Consolas"/>
              <a:sym typeface="Consolas"/>
            </a:endParaRPr>
          </a:p>
          <a:p>
            <a:pPr rtl="0">
              <a:buFont typeface="StarSymbol"/>
              <a:buNone/>
              <a:tabLst>
                <a:tab pos="463550" algn="l"/>
              </a:tabLst>
            </a:pPr>
            <a:r>
              <a:rPr lang="en" sz="1500" dirty="0" smtClean="0">
                <a:latin typeface="Consolas"/>
                <a:ea typeface="Consolas"/>
                <a:cs typeface="Consolas"/>
                <a:sym typeface="Consolas"/>
              </a:rPr>
              <a:t>ADL.launch(</a:t>
            </a:r>
          </a:p>
          <a:p>
            <a:pPr marL="457200" indent="457200" rtl="0">
              <a:buFont typeface="StarSymbol"/>
              <a:buNone/>
              <a:tabLst>
                <a:tab pos="463550" algn="l"/>
              </a:tabLst>
            </a:pPr>
            <a:r>
              <a:rPr lang="en" sz="1500" dirty="0" smtClean="0">
                <a:highlight>
                  <a:srgbClr val="FFFF00"/>
                </a:highlight>
                <a:latin typeface="Consolas"/>
                <a:ea typeface="Consolas"/>
                <a:cs typeface="Consolas"/>
                <a:sym typeface="Consolas"/>
              </a:rPr>
              <a:t>function(err,apiData,xAPI){</a:t>
            </a:r>
          </a:p>
          <a:p>
            <a:pPr marL="1371600" rtl="0">
              <a:buFont typeface="StarSymbol"/>
              <a:buNone/>
              <a:tabLst>
                <a:tab pos="463550" algn="l"/>
              </a:tabLst>
            </a:pPr>
            <a:endParaRPr lang="en" sz="1500" dirty="0" smtClean="0">
              <a:latin typeface="Consolas"/>
              <a:ea typeface="Consolas"/>
              <a:cs typeface="Consolas"/>
              <a:sym typeface="Consolas"/>
            </a:endParaRPr>
          </a:p>
          <a:p>
            <a:pPr>
              <a:buFont typeface="StarSymbol"/>
              <a:buNone/>
              <a:tabLst>
                <a:tab pos="463550" algn="l"/>
              </a:tabLst>
            </a:pPr>
            <a:r>
              <a:rPr lang="en" sz="1500" dirty="0" smtClean="0">
                <a:latin typeface="Consolas"/>
                <a:ea typeface="Consolas"/>
                <a:cs typeface="Consolas"/>
                <a:sym typeface="Consolas"/>
              </a:rPr>
              <a:t>			if(err)</a:t>
            </a:r>
          </a:p>
          <a:p>
            <a:pPr>
              <a:buFont typeface="StarSymbol"/>
              <a:buNone/>
              <a:tabLst>
                <a:tab pos="463550" algn="l"/>
              </a:tabLst>
            </a:pPr>
            <a:r>
              <a:rPr lang="en" sz="1500" dirty="0" smtClean="0">
                <a:latin typeface="Consolas"/>
                <a:ea typeface="Consolas"/>
                <a:cs typeface="Consolas"/>
                <a:sym typeface="Consolas"/>
              </a:rPr>
              <a:t>		    	{</a:t>
            </a:r>
          </a:p>
          <a:p>
            <a:pPr>
              <a:buFont typeface="StarSymbol"/>
              <a:buNone/>
              <a:tabLst>
                <a:tab pos="463550" algn="l"/>
              </a:tabLst>
            </a:pPr>
            <a:r>
              <a:rPr lang="en" sz="1500" dirty="0" smtClean="0">
                <a:latin typeface="Consolas"/>
                <a:ea typeface="Consolas"/>
                <a:cs typeface="Consolas"/>
                <a:sym typeface="Consolas"/>
              </a:rPr>
              <a:t>		    		$('#apiData').text(err)</a:t>
            </a:r>
          </a:p>
          <a:p>
            <a:pPr rtl="0">
              <a:buFont typeface="StarSymbol"/>
              <a:buNone/>
              <a:tabLst>
                <a:tab pos="463550" algn="l"/>
              </a:tabLst>
            </a:pPr>
            <a:r>
              <a:rPr lang="en" sz="1500" dirty="0" smtClean="0">
                <a:latin typeface="Consolas"/>
                <a:ea typeface="Consolas"/>
                <a:cs typeface="Consolas"/>
                <a:sym typeface="Consolas"/>
              </a:rPr>
              <a:t>		    	}</a:t>
            </a:r>
          </a:p>
          <a:p>
            <a:pPr marL="1371600">
              <a:buFont typeface="StarSymbol"/>
              <a:buNone/>
              <a:tabLst>
                <a:tab pos="463550" algn="l"/>
              </a:tabLst>
            </a:pPr>
            <a:r>
              <a:rPr lang="en" sz="1500" dirty="0" smtClean="0">
                <a:latin typeface="Consolas"/>
                <a:ea typeface="Consolas"/>
                <a:cs typeface="Consolas"/>
                <a:sym typeface="Consolas"/>
              </a:rPr>
              <a:t>else</a:t>
            </a:r>
          </a:p>
          <a:p>
            <a:pPr>
              <a:buFont typeface="StarSymbol"/>
              <a:buNone/>
              <a:tabLst>
                <a:tab pos="463550" algn="l"/>
              </a:tabLst>
            </a:pPr>
            <a:r>
              <a:rPr lang="en" sz="1500" dirty="0" smtClean="0">
                <a:latin typeface="Consolas"/>
                <a:ea typeface="Consolas"/>
                <a:cs typeface="Consolas"/>
                <a:sym typeface="Consolas"/>
              </a:rPr>
              <a:t>		    	{	</a:t>
            </a:r>
          </a:p>
          <a:p>
            <a:pPr indent="457200">
              <a:buFont typeface="StarSymbol"/>
              <a:buNone/>
              <a:tabLst>
                <a:tab pos="463550" algn="l"/>
              </a:tabLst>
            </a:pPr>
            <a:r>
              <a:rPr lang="en" sz="1500" dirty="0" smtClean="0">
                <a:latin typeface="Consolas"/>
                <a:ea typeface="Consolas"/>
                <a:cs typeface="Consolas"/>
                <a:sym typeface="Consolas"/>
              </a:rPr>
              <a:t>		    	$('#apiData').text(JSON.stringify(apiData))</a:t>
            </a:r>
          </a:p>
          <a:p>
            <a:pPr marL="457200" indent="457200" rtl="0">
              <a:buFont typeface="StarSymbol"/>
              <a:buNone/>
              <a:tabLst>
                <a:tab pos="463550" algn="l"/>
              </a:tabLst>
            </a:pPr>
            <a:r>
              <a:rPr lang="en" sz="1500" dirty="0" smtClean="0">
                <a:latin typeface="Consolas"/>
                <a:ea typeface="Consolas"/>
                <a:cs typeface="Consolas"/>
                <a:sym typeface="Consolas"/>
              </a:rPr>
              <a:t>	    	var t = new ADL.XAPIStatement(...);		</a:t>
            </a:r>
          </a:p>
          <a:p>
            <a:pPr marL="457200" indent="457200">
              <a:buFont typeface="StarSymbol"/>
              <a:buNone/>
              <a:tabLst>
                <a:tab pos="463550" algn="l"/>
              </a:tabLst>
            </a:pPr>
            <a:r>
              <a:rPr lang="en" sz="1500" dirty="0" smtClean="0">
                <a:latin typeface="Consolas"/>
                <a:ea typeface="Consolas"/>
                <a:cs typeface="Consolas"/>
                <a:sym typeface="Consolas"/>
              </a:rPr>
              <a:t>		xAPI.sendStatement(t);</a:t>
            </a:r>
          </a:p>
          <a:p>
            <a:pPr>
              <a:buFont typeface="StarSymbol"/>
              <a:buNone/>
              <a:tabLst>
                <a:tab pos="463550" algn="l"/>
              </a:tabLst>
            </a:pPr>
            <a:r>
              <a:rPr lang="en" sz="1500" dirty="0" smtClean="0">
                <a:latin typeface="Consolas"/>
                <a:ea typeface="Consolas"/>
                <a:cs typeface="Consolas"/>
                <a:sym typeface="Consolas"/>
              </a:rPr>
              <a:t>			}</a:t>
            </a:r>
          </a:p>
          <a:p>
            <a:pPr rtl="0">
              <a:buFont typeface="StarSymbol"/>
              <a:buNone/>
              <a:tabLst>
                <a:tab pos="463550" algn="l"/>
              </a:tabLst>
            </a:pPr>
            <a:r>
              <a:rPr lang="en" sz="1500" dirty="0" smtClean="0">
                <a:latin typeface="Consolas"/>
                <a:ea typeface="Consolas"/>
                <a:cs typeface="Consolas"/>
                <a:sym typeface="Consolas"/>
              </a:rPr>
              <a:t>		},false</a:t>
            </a:r>
          </a:p>
          <a:p>
            <a:pPr>
              <a:buFont typeface="StarSymbol"/>
              <a:buNone/>
              <a:tabLst>
                <a:tab pos="463550" algn="l"/>
              </a:tabLst>
            </a:pPr>
            <a:r>
              <a:rPr lang="en" sz="1500" dirty="0" smtClean="0">
                <a:latin typeface="Consolas"/>
                <a:ea typeface="Consolas"/>
                <a:cs typeface="Consolas"/>
                <a:sym typeface="Consolas"/>
              </a:rPr>
              <a:t>)</a:t>
            </a:r>
          </a:p>
          <a:p>
            <a:pPr rtl="0">
              <a:buFont typeface="StarSymbol"/>
              <a:buNone/>
              <a:tabLst>
                <a:tab pos="463550" algn="l"/>
              </a:tabLst>
            </a:pPr>
            <a:endParaRPr lang="en" sz="1500" dirty="0">
              <a:latin typeface="Consolas"/>
              <a:ea typeface="Consolas"/>
              <a:cs typeface="Consolas"/>
              <a:sym typeface="Consolas"/>
            </a:endParaRPr>
          </a:p>
        </p:txBody>
      </p:sp>
    </p:spTree>
    <p:extLst>
      <p:ext uri="{BB962C8B-B14F-4D97-AF65-F5344CB8AC3E}">
        <p14:creationId xmlns:p14="http://schemas.microsoft.com/office/powerpoint/2010/main" val="2499289657"/>
      </p:ext>
    </p:extLst>
  </p:cSld>
  <p:clrMapOvr>
    <a:masterClrMapping/>
  </p:clrMapOvr>
  <p:transition xmlns:p14="http://schemas.microsoft.com/office/powerpoint/2010/main" spd="slow" advClick="0">
    <p:push dir="u"/>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685800"/>
            <a:ext cx="8305800" cy="1107996"/>
          </a:xfrm>
          <a:prstGeom prst="rect">
            <a:avLst/>
          </a:prstGeom>
        </p:spPr>
        <p:txBody>
          <a:bodyPr wrap="square">
            <a:spAutoFit/>
          </a:bodyPr>
          <a:lstStyle/>
          <a:p>
            <a:pPr lvl="0"/>
            <a:r>
              <a:rPr lang="en" sz="6600" b="1" dirty="0" smtClean="0">
                <a:solidFill>
                  <a:srgbClr val="FFFFFF"/>
                </a:solidFill>
              </a:rPr>
              <a:t>Q:</a:t>
            </a:r>
            <a:r>
              <a:rPr lang="en" sz="4800" dirty="0" smtClean="0">
                <a:solidFill>
                  <a:srgbClr val="FFFFFF"/>
                </a:solidFill>
              </a:rPr>
              <a:t> </a:t>
            </a:r>
            <a:r>
              <a:rPr lang="en-US" sz="4800" dirty="0" smtClean="0">
                <a:solidFill>
                  <a:srgbClr val="FFFFFF"/>
                </a:solidFill>
              </a:rPr>
              <a:t>What Data do you get? </a:t>
            </a:r>
            <a:endParaRPr lang="en" sz="4800" dirty="0">
              <a:solidFill>
                <a:srgbClr val="FFFFFF"/>
              </a:solidFill>
            </a:endParaRPr>
          </a:p>
        </p:txBody>
      </p:sp>
      <p:sp>
        <p:nvSpPr>
          <p:cNvPr id="4" name="Rectangle 3"/>
          <p:cNvSpPr/>
          <p:nvPr/>
        </p:nvSpPr>
        <p:spPr>
          <a:xfrm>
            <a:off x="1346200" y="2590800"/>
            <a:ext cx="1905000" cy="2438400"/>
          </a:xfrm>
          <a:prstGeom prst="rect">
            <a:avLst/>
          </a:prstGeom>
          <a:ln>
            <a:solidFill>
              <a:srgbClr val="FFC000"/>
            </a:solidFill>
          </a:ln>
        </p:spPr>
        <p:txBody>
          <a:bodyPr wrap="square">
            <a:noAutofit/>
          </a:bodyPr>
          <a:lstStyle/>
          <a:p>
            <a:pPr lvl="0">
              <a:lnSpc>
                <a:spcPct val="120000"/>
              </a:lnSpc>
              <a:spcBef>
                <a:spcPts val="0"/>
              </a:spcBef>
              <a:buNone/>
            </a:pPr>
            <a:r>
              <a:rPr lang="en-US" sz="2800" b="1" dirty="0" smtClean="0">
                <a:solidFill>
                  <a:srgbClr val="FFFFFF"/>
                </a:solidFill>
              </a:rPr>
              <a:t>Err</a:t>
            </a:r>
          </a:p>
          <a:p>
            <a:pPr lvl="0">
              <a:lnSpc>
                <a:spcPct val="120000"/>
              </a:lnSpc>
              <a:spcBef>
                <a:spcPts val="0"/>
              </a:spcBef>
              <a:buNone/>
            </a:pPr>
            <a:endParaRPr lang="en-US" sz="1400" b="1" dirty="0">
              <a:solidFill>
                <a:srgbClr val="FFFFFF"/>
              </a:solidFill>
            </a:endParaRPr>
          </a:p>
          <a:p>
            <a:pPr lvl="0">
              <a:lnSpc>
                <a:spcPct val="120000"/>
              </a:lnSpc>
              <a:spcBef>
                <a:spcPts val="0"/>
              </a:spcBef>
              <a:buNone/>
            </a:pPr>
            <a:r>
              <a:rPr lang="en-US" dirty="0" smtClean="0">
                <a:solidFill>
                  <a:srgbClr val="FFFFFF"/>
                </a:solidFill>
              </a:rPr>
              <a:t>A string error can</a:t>
            </a:r>
          </a:p>
          <a:p>
            <a:pPr lvl="0">
              <a:lnSpc>
                <a:spcPct val="120000"/>
              </a:lnSpc>
              <a:spcBef>
                <a:spcPts val="0"/>
              </a:spcBef>
              <a:buNone/>
            </a:pPr>
            <a:r>
              <a:rPr lang="en-US" dirty="0" smtClean="0">
                <a:solidFill>
                  <a:srgbClr val="FFFFFF"/>
                </a:solidFill>
              </a:rPr>
              <a:t> if there was a problem null if </a:t>
            </a:r>
          </a:p>
          <a:p>
            <a:pPr lvl="0">
              <a:lnSpc>
                <a:spcPct val="120000"/>
              </a:lnSpc>
              <a:spcBef>
                <a:spcPts val="0"/>
              </a:spcBef>
              <a:buNone/>
            </a:pPr>
            <a:r>
              <a:rPr lang="en-US" dirty="0" smtClean="0">
                <a:solidFill>
                  <a:srgbClr val="FFFFFF"/>
                </a:solidFill>
              </a:rPr>
              <a:t>all is well.</a:t>
            </a:r>
            <a:endParaRPr lang="en" dirty="0">
              <a:solidFill>
                <a:srgbClr val="FFFFFF"/>
              </a:solidFill>
            </a:endParaRPr>
          </a:p>
        </p:txBody>
      </p:sp>
      <p:sp>
        <p:nvSpPr>
          <p:cNvPr id="5" name="Rectangle 4"/>
          <p:cNvSpPr/>
          <p:nvPr/>
        </p:nvSpPr>
        <p:spPr>
          <a:xfrm>
            <a:off x="3530600" y="2590800"/>
            <a:ext cx="1905000" cy="2438400"/>
          </a:xfrm>
          <a:prstGeom prst="rect">
            <a:avLst/>
          </a:prstGeom>
          <a:ln>
            <a:solidFill>
              <a:srgbClr val="FFC000"/>
            </a:solidFill>
          </a:ln>
        </p:spPr>
        <p:txBody>
          <a:bodyPr wrap="square">
            <a:noAutofit/>
          </a:bodyPr>
          <a:lstStyle/>
          <a:p>
            <a:pPr lvl="0">
              <a:spcBef>
                <a:spcPts val="0"/>
              </a:spcBef>
              <a:buNone/>
            </a:pPr>
            <a:r>
              <a:rPr lang="en-US" sz="2800" b="1" dirty="0" err="1" smtClean="0">
                <a:solidFill>
                  <a:srgbClr val="FFFFFF"/>
                </a:solidFill>
              </a:rPr>
              <a:t>apiData</a:t>
            </a:r>
            <a:endParaRPr lang="en" sz="2800" dirty="0" smtClean="0">
              <a:solidFill>
                <a:srgbClr val="FFFFFF"/>
              </a:solidFill>
            </a:endParaRPr>
          </a:p>
          <a:p>
            <a:pPr lvl="0">
              <a:spcBef>
                <a:spcPts val="0"/>
              </a:spcBef>
              <a:buNone/>
            </a:pPr>
            <a:endParaRPr lang="en" sz="1400" dirty="0">
              <a:solidFill>
                <a:srgbClr val="FFFFFF"/>
              </a:solidFill>
            </a:endParaRPr>
          </a:p>
          <a:p>
            <a:r>
              <a:rPr lang="en-US" dirty="0" smtClean="0">
                <a:solidFill>
                  <a:srgbClr val="FFFFFF"/>
                </a:solidFill>
              </a:rPr>
              <a:t>A structure containing </a:t>
            </a:r>
          </a:p>
          <a:p>
            <a:r>
              <a:rPr lang="en-US" dirty="0" smtClean="0">
                <a:solidFill>
                  <a:srgbClr val="FFFFFF"/>
                </a:solidFill>
              </a:rPr>
              <a:t>Configuration.</a:t>
            </a:r>
            <a:endParaRPr lang="en" dirty="0">
              <a:solidFill>
                <a:srgbClr val="FFFFFF"/>
              </a:solidFill>
            </a:endParaRPr>
          </a:p>
        </p:txBody>
      </p:sp>
      <p:sp>
        <p:nvSpPr>
          <p:cNvPr id="8" name="TextBox 7"/>
          <p:cNvSpPr txBox="1"/>
          <p:nvPr/>
        </p:nvSpPr>
        <p:spPr>
          <a:xfrm>
            <a:off x="304800" y="2209800"/>
            <a:ext cx="1090363" cy="1323439"/>
          </a:xfrm>
          <a:prstGeom prst="rect">
            <a:avLst/>
          </a:prstGeom>
          <a:noFill/>
        </p:spPr>
        <p:txBody>
          <a:bodyPr wrap="none" rtlCol="0">
            <a:spAutoFit/>
          </a:bodyPr>
          <a:lstStyle/>
          <a:p>
            <a:r>
              <a:rPr lang="en" sz="8000" b="1" dirty="0" smtClean="0">
                <a:solidFill>
                  <a:srgbClr val="FFFFFF"/>
                </a:solidFill>
              </a:rPr>
              <a:t>A:</a:t>
            </a:r>
            <a:endParaRPr lang="en-US" sz="8000" dirty="0"/>
          </a:p>
        </p:txBody>
      </p:sp>
      <p:sp>
        <p:nvSpPr>
          <p:cNvPr id="9" name="Rectangle 8"/>
          <p:cNvSpPr/>
          <p:nvPr/>
        </p:nvSpPr>
        <p:spPr>
          <a:xfrm>
            <a:off x="5715000" y="2590800"/>
            <a:ext cx="1905000" cy="2438400"/>
          </a:xfrm>
          <a:prstGeom prst="rect">
            <a:avLst/>
          </a:prstGeom>
          <a:ln>
            <a:solidFill>
              <a:srgbClr val="FFC000"/>
            </a:solidFill>
          </a:ln>
        </p:spPr>
        <p:txBody>
          <a:bodyPr wrap="square">
            <a:noAutofit/>
          </a:bodyPr>
          <a:lstStyle/>
          <a:p>
            <a:pPr lvl="0">
              <a:spcBef>
                <a:spcPts val="0"/>
              </a:spcBef>
              <a:buNone/>
            </a:pPr>
            <a:r>
              <a:rPr lang="en-US" sz="2800" b="1" dirty="0" smtClean="0">
                <a:solidFill>
                  <a:srgbClr val="FFFFFF"/>
                </a:solidFill>
              </a:rPr>
              <a:t>xAPI</a:t>
            </a:r>
            <a:endParaRPr lang="en-US" sz="2800" dirty="0" smtClean="0">
              <a:solidFill>
                <a:srgbClr val="FFFFFF"/>
              </a:solidFill>
            </a:endParaRPr>
          </a:p>
          <a:p>
            <a:pPr lvl="0">
              <a:spcBef>
                <a:spcPts val="0"/>
              </a:spcBef>
              <a:buNone/>
            </a:pPr>
            <a:endParaRPr lang="en-US" sz="1400" dirty="0" smtClean="0">
              <a:solidFill>
                <a:srgbClr val="FFFFFF"/>
              </a:solidFill>
            </a:endParaRPr>
          </a:p>
          <a:p>
            <a:pPr lvl="0">
              <a:spcBef>
                <a:spcPts val="0"/>
              </a:spcBef>
              <a:buNone/>
            </a:pPr>
            <a:r>
              <a:rPr lang="en-US" dirty="0" smtClean="0">
                <a:solidFill>
                  <a:srgbClr val="FFFFFF"/>
                </a:solidFill>
              </a:rPr>
              <a:t>An instance of</a:t>
            </a:r>
          </a:p>
          <a:p>
            <a:pPr lvl="0">
              <a:spcBef>
                <a:spcPts val="0"/>
              </a:spcBef>
              <a:buNone/>
            </a:pPr>
            <a:r>
              <a:rPr lang="en-US" dirty="0" smtClean="0">
                <a:solidFill>
                  <a:srgbClr val="FFFFFF"/>
                </a:solidFill>
              </a:rPr>
              <a:t> the xAPI Wrapper that is already configured to talk to the proper endpoint.</a:t>
            </a:r>
            <a:endParaRPr lang="en" dirty="0" smtClean="0">
              <a:solidFill>
                <a:srgbClr val="FFFFFF"/>
              </a:solidFill>
            </a:endParaRPr>
          </a:p>
        </p:txBody>
      </p:sp>
    </p:spTree>
    <p:extLst>
      <p:ext uri="{BB962C8B-B14F-4D97-AF65-F5344CB8AC3E}">
        <p14:creationId xmlns:p14="http://schemas.microsoft.com/office/powerpoint/2010/main" val="1776874712"/>
      </p:ext>
    </p:extLst>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xmlns:p14="http://schemas.microsoft.com/office/powerpoint/2010/main" advClick="0">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5486400"/>
            <a:ext cx="2895600" cy="76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ap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63548">
            <a:off x="381722" y="637478"/>
            <a:ext cx="3306497" cy="1288434"/>
          </a:xfrm>
          <a:prstGeom prst="rect">
            <a:avLst/>
          </a:prstGeom>
        </p:spPr>
      </p:pic>
      <p:sp>
        <p:nvSpPr>
          <p:cNvPr id="5" name="TextBox 4"/>
          <p:cNvSpPr txBox="1"/>
          <p:nvPr/>
        </p:nvSpPr>
        <p:spPr>
          <a:xfrm>
            <a:off x="1371600" y="2057400"/>
            <a:ext cx="6553200" cy="4431983"/>
          </a:xfrm>
          <a:prstGeom prst="rect">
            <a:avLst/>
          </a:prstGeom>
          <a:noFill/>
        </p:spPr>
        <p:txBody>
          <a:bodyPr wrap="square" rtlCol="0">
            <a:spAutoFit/>
          </a:bodyPr>
          <a:lstStyle/>
          <a:p>
            <a:pPr marL="571500" indent="-571500">
              <a:buFont typeface="Wingdings" charset="2"/>
              <a:buChar char="ü"/>
            </a:pPr>
            <a:r>
              <a:rPr lang="en-US" sz="4400" dirty="0" smtClean="0">
                <a:solidFill>
                  <a:srgbClr val="FFFFFF"/>
                </a:solidFill>
              </a:rPr>
              <a:t>Actor</a:t>
            </a:r>
          </a:p>
          <a:p>
            <a:pPr marL="571500" indent="-571500">
              <a:buFont typeface="Wingdings" charset="2"/>
              <a:buChar char="ü"/>
            </a:pPr>
            <a:r>
              <a:rPr lang="en-US" sz="4400" dirty="0" smtClean="0">
                <a:solidFill>
                  <a:srgbClr val="FFFFFF"/>
                </a:solidFill>
              </a:rPr>
              <a:t>Endpoint</a:t>
            </a:r>
          </a:p>
          <a:p>
            <a:pPr marL="571500" indent="-571500">
              <a:buFont typeface="Wingdings" charset="2"/>
              <a:buChar char="ü"/>
            </a:pPr>
            <a:r>
              <a:rPr lang="en-US" sz="4400" dirty="0" smtClean="0">
                <a:solidFill>
                  <a:srgbClr val="FFFFFF"/>
                </a:solidFill>
              </a:rPr>
              <a:t>Context Activities </a:t>
            </a:r>
          </a:p>
          <a:p>
            <a:pPr marL="571500" indent="-571500">
              <a:buFont typeface="Wingdings" charset="2"/>
              <a:buChar char="ü"/>
            </a:pPr>
            <a:r>
              <a:rPr lang="en-US" sz="4400" dirty="0" smtClean="0">
                <a:solidFill>
                  <a:srgbClr val="FFFFFF"/>
                </a:solidFill>
              </a:rPr>
              <a:t>Custom Data</a:t>
            </a:r>
          </a:p>
          <a:p>
            <a:pPr marL="571500" indent="-571500">
              <a:buFont typeface="Wingdings" charset="2"/>
              <a:buChar char="ü"/>
            </a:pPr>
            <a:r>
              <a:rPr lang="en-US" sz="4400" dirty="0" smtClean="0">
                <a:solidFill>
                  <a:srgbClr val="FFFFFF"/>
                </a:solidFill>
              </a:rPr>
              <a:t>Session Length</a:t>
            </a:r>
          </a:p>
          <a:p>
            <a:pPr marL="571500" indent="-571500">
              <a:buFont typeface="Wingdings" charset="2"/>
              <a:buChar char="ü"/>
            </a:pPr>
            <a:r>
              <a:rPr lang="en-US" sz="4400" dirty="0" smtClean="0">
                <a:solidFill>
                  <a:srgbClr val="FFFFFF"/>
                </a:solidFill>
              </a:rPr>
              <a:t>Initialization Code</a:t>
            </a:r>
          </a:p>
          <a:p>
            <a:endParaRPr lang="en-US" dirty="0">
              <a:solidFill>
                <a:srgbClr val="FFFFFF"/>
              </a:solidFill>
            </a:endParaRPr>
          </a:p>
        </p:txBody>
      </p:sp>
    </p:spTree>
    <p:extLst>
      <p:ext uri="{BB962C8B-B14F-4D97-AF65-F5344CB8AC3E}">
        <p14:creationId xmlns:p14="http://schemas.microsoft.com/office/powerpoint/2010/main" val="529137789"/>
      </p:ext>
    </p:extLst>
  </p:cSld>
  <p:clrMapOvr>
    <a:masterClrMapping/>
  </p:clrMapOvr>
  <p:transition xmlns:p14="http://schemas.microsoft.com/office/powerpoint/2010/main" spd="slow" advClick="0">
    <p:push dir="u"/>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2_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lidevana Dark">
  <a:themeElements>
    <a:clrScheme name="Custom 1">
      <a:dk1>
        <a:srgbClr val="FFFFFF"/>
      </a:dk1>
      <a:lt1>
        <a:srgbClr val="000000"/>
      </a:lt1>
      <a:dk2>
        <a:srgbClr val="FFFFFF"/>
      </a:dk2>
      <a:lt2>
        <a:srgbClr val="000000"/>
      </a:lt2>
      <a:accent1>
        <a:srgbClr val="4D4D4D"/>
      </a:accent1>
      <a:accent2>
        <a:srgbClr val="DA8E00"/>
      </a:accent2>
      <a:accent3>
        <a:srgbClr val="D93700"/>
      </a:accent3>
      <a:accent4>
        <a:srgbClr val="B2040A"/>
      </a:accent4>
      <a:accent5>
        <a:srgbClr val="22AC56"/>
      </a:accent5>
      <a:accent6>
        <a:srgbClr val="1277B5"/>
      </a:accent6>
      <a:hlink>
        <a:srgbClr val="1277B5"/>
      </a:hlink>
      <a:folHlink>
        <a:srgbClr val="A22F73"/>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4D4D4D"/>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Helvetica Neue Bold Condensed" charset="0"/>
            <a:ea typeface="ヒラギノ角ゴ ProN W6" charset="0"/>
            <a:cs typeface="ヒラギノ角ゴ ProN W6" charset="0"/>
            <a:sym typeface="Helvetica Neue Bold Condensed" charset="0"/>
          </a:defRPr>
        </a:defPPr>
      </a:lstStyle>
    </a:spDef>
    <a:lnDef>
      <a:spPr bwMode="auto">
        <a:xfrm>
          <a:off x="0" y="0"/>
          <a:ext cx="1" cy="1"/>
        </a:xfrm>
        <a:custGeom>
          <a:avLst/>
          <a:gdLst/>
          <a:ahLst/>
          <a:cxnLst/>
          <a:rect l="0" t="0" r="0" b="0"/>
          <a:pathLst/>
        </a:custGeom>
        <a:solidFill>
          <a:srgbClr val="4D4D4D"/>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Helvetica Neue Bold Condensed" charset="0"/>
            <a:ea typeface="ヒラギノ角ゴ ProN W6" charset="0"/>
            <a:cs typeface="ヒラギノ角ゴ ProN W6" charset="0"/>
            <a:sym typeface="Helvetica Neue Bold Condensed"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21407</TotalTime>
  <Words>825</Words>
  <Application>Microsoft Macintosh PowerPoint</Application>
  <PresentationFormat>On-screen Show (4:3)</PresentationFormat>
  <Paragraphs>147</Paragraphs>
  <Slides>15</Slides>
  <Notes>15</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2_Title Slide</vt:lpstr>
      <vt:lpstr>2_Slidevana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Erin Avvento</dc:creator>
  <cp:lastModifiedBy>claus larbie</cp:lastModifiedBy>
  <cp:revision>1092</cp:revision>
  <cp:lastPrinted>2016-10-31T14:47:47Z</cp:lastPrinted>
  <dcterms:created xsi:type="dcterms:W3CDTF">2013-04-29T19:16:43Z</dcterms:created>
  <dcterms:modified xsi:type="dcterms:W3CDTF">2016-11-02T19:56:02Z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ompany">
    <vt:lpwstr>celine</vt:lpwstr>
  </property>
  <property fmtid="{D5CDD505-2E9C-101B-9397-08002B2CF9AE}" pid="4" name="HiddenSlides">
    <vt:r8>0</vt:r8>
  </property>
  <property fmtid="{D5CDD505-2E9C-101B-9397-08002B2CF9AE}" pid="5" name="HyperlinksChanged">
    <vt:bool>false</vt:bool>
  </property>
  <property fmtid="{D5CDD505-2E9C-101B-9397-08002B2CF9AE}" pid="6" name="LinksUpToDate">
    <vt:bool>false</vt:bool>
  </property>
  <property fmtid="{D5CDD505-2E9C-101B-9397-08002B2CF9AE}" pid="7" name="MMClips">
    <vt:r8>0</vt:r8>
  </property>
  <property fmtid="{D5CDD505-2E9C-101B-9397-08002B2CF9AE}" pid="8" name="Notes">
    <vt:r8>20</vt:r8>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r8>35</vt:r8>
  </property>
</Properties>
</file>